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01946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осадки (дождь, снег), гололед. Ветер юго-восточный, южный ночью 2-7, днем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42118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448174"/>
              </p:ext>
            </p:extLst>
          </p:nvPr>
        </p:nvGraphicFramePr>
        <p:xfrm>
          <a:off x="5086349" y="4293096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20176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2021-10-14T11:15:53Z</cp:lastPrinted>
  <dcterms:created xsi:type="dcterms:W3CDTF">2018-03-27T06:03:00Z</dcterms:created>
  <dcterms:modified xsi:type="dcterms:W3CDTF">2025-11-20T07:23:41Z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