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039350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осадки (преимущественно дождь). Ветер юго-западный 4-9 м/с. Температура воздуха ночью 1 мороза-1 тепла, днем 7-9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64147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5336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949</cp:revision>
  <cp:lastPrinted>2021-07-01T03:56:27Z</cp:lastPrinted>
  <dcterms:created xsi:type="dcterms:W3CDTF">2024-09-22T07:48:17Z</dcterms:created>
  <dcterms:modified xsi:type="dcterms:W3CDTF">2025-11-20T07:49:34Z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