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6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3720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9712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7-12 м/с. Температура воздуха ночью 9-11,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28850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2021-10-15T03:50:29Z</cp:lastPrinted>
  <dcterms:created xsi:type="dcterms:W3CDTF">2018-03-27T06:03:00Z</dcterms:created>
  <dcterms:modified xsi:type="dcterms:W3CDTF">2025-11-20T06:44:09Z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