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8487671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324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временами дождь, днем туман. Ветер юго-западный с переходом на юго-восточный 4-9 м/с. Температура воздуха ночью и днем 7-9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 0-5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6-8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0783720"/>
              </p:ext>
            </p:extLst>
          </p:nvPr>
        </p:nvGraphicFramePr>
        <p:xfrm>
          <a:off x="5049291" y="4016517"/>
          <a:ext cx="4613617" cy="22928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9671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78794" y="237417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57064</TotalTime>
  <Words>596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6501</cp:revision>
  <cp:lastPrinted>2021-02-03T11:37:00Z</cp:lastPrinted>
  <dcterms:created xsi:type="dcterms:W3CDTF">2018-03-27T06:03:00Z</dcterms:created>
  <dcterms:modified xsi:type="dcterms:W3CDTF">2025-11-20T09:42:18Z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