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3161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 тұман. Жел оңтүсік- шығыстан, солтүстік-шығыстан 5-10 м/с. Ауаның температурасы түнде 0-2, күндіз 13-15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659364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9</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342</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9703544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16666</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3968</cp:revision>
  <cp:lastPrinted>2021-07-01T07:38:07Z</cp:lastPrinted>
  <dcterms:created xsi:type="dcterms:W3CDTF">2018-03-27T06:03:00Z</dcterms:created>
  <dcterms:modified xsi:type="dcterms:W3CDTF">2025-11-21T06:00:09Z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