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9546189"/>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жауын-шашын (жаңбыр, қар), көктайғақ</a:t>
            </a:r>
            <a:r>
              <a:rPr lang="kk-KZ" altLang="ru-RU" sz="1200" dirty="0" smtClean="0">
                <a:latin typeface="Times New Roman" panose="02020603050405020304" pitchFamily="18" charset="0"/>
                <a:cs typeface="Times New Roman" panose="02020603050405020304" pitchFamily="18" charset="0"/>
              </a:rPr>
              <a:t>. Түнде </a:t>
            </a:r>
            <a:r>
              <a:rPr lang="kk-KZ" altLang="ru-RU" sz="1200" dirty="0">
                <a:latin typeface="Times New Roman" panose="02020603050405020304" pitchFamily="18" charset="0"/>
                <a:cs typeface="Times New Roman" panose="02020603050405020304" pitchFamily="18" charset="0"/>
              </a:rPr>
              <a:t>және таңертең тұман</a:t>
            </a:r>
            <a:r>
              <a:rPr lang="kk-KZ" altLang="ru-RU" sz="1200" dirty="0" smtClean="0">
                <a:latin typeface="Times New Roman" panose="02020603050405020304" pitchFamily="18" charset="0"/>
                <a:cs typeface="Times New Roman" panose="02020603050405020304" pitchFamily="18" charset="0"/>
              </a:rPr>
              <a:t>. Солтүстік-шығыстан</a:t>
            </a:r>
            <a:r>
              <a:rPr lang="kk-KZ" altLang="ru-RU" sz="1200" dirty="0">
                <a:latin typeface="Times New Roman" panose="02020603050405020304" pitchFamily="18" charset="0"/>
                <a:cs typeface="Times New Roman" panose="02020603050405020304" pitchFamily="18" charset="0"/>
              </a:rPr>
              <a:t>, шығыстан жел соғады, күші 4-9 м/с.Ауа температурасы түнде 3-5 градус аяз, күндіз 7-9 градус жылы.</a:t>
            </a:r>
          </a:p>
          <a:p>
            <a:pPr algn="ctr"/>
            <a:r>
              <a:rPr lang="kk-KZ" altLang="ru-RU"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оңтүстіктен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25408</TotalTime>
  <Words>523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4888</cp:revision>
  <cp:lastPrinted>2021-07-01T07:38:07Z</cp:lastPrinted>
  <dcterms:created xsi:type="dcterms:W3CDTF">2018-03-27T06:03:00Z</dcterms:created>
  <dcterms:modified xsi:type="dcterms:W3CDTF">2025-11-21T08:01:40Z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