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8" d="100"/>
          <a:sy n="88" d="100"/>
        </p:scale>
        <p:origin x="90" y="45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64055169"/>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84888666"/>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064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2</a:t>
            </a:r>
            <a:r>
              <a:rPr lang="en-US" altLang="ru-RU" sz="1100" b="1" dirty="0" smtClean="0">
                <a:latin typeface="Times New Roman" panose="02020603050405020304" pitchFamily="18" charset="0"/>
                <a:cs typeface="Times New Roman" panose="02020603050405020304" pitchFamily="18" charset="0"/>
              </a:rPr>
              <a:t>2</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қараша</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21</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2</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8-10,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17-19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3</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3</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7</a:t>
            </a:r>
            <a:r>
              <a:rPr lang="kk-KZ" sz="1100" dirty="0" smtClean="0">
                <a:solidFill>
                  <a:prstClr val="black"/>
                </a:solidFill>
                <a:latin typeface="Times New Roman" pitchFamily="18" charset="0"/>
                <a:cs typeface="Times New Roman" pitchFamily="18" charset="0"/>
              </a:rPr>
              <a:t>-9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Адылбаева Г.Б</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31028</TotalTime>
  <Words>577</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4105</cp:revision>
  <cp:lastPrinted>2021-07-01T07:38:07Z</cp:lastPrinted>
  <dcterms:created xsi:type="dcterms:W3CDTF">2018-03-27T06:03:00Z</dcterms:created>
  <dcterms:modified xsi:type="dcterms:W3CDTF">2025-11-21T06:31:04Z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