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153704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жауын-шашынсыз.Солтүстік-шығыстан, шығыстан жел соғады, күші 5-10 м/с.Ауа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4-6 градус жылы.</a:t>
            </a:r>
            <a:endParaRPr lang="kk-KZ" altLang="ru-RU" sz="1200" dirty="0" smtClean="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smtClean="0">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3230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27567</TotalTime>
  <Words>544</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5022</cp:revision>
  <cp:lastPrinted>2021-07-01T07:38:07Z</cp:lastPrinted>
  <dcterms:created xsi:type="dcterms:W3CDTF">2018-03-27T06:03:00Z</dcterms:created>
  <dcterms:modified xsi:type="dcterms:W3CDTF">2025-11-21T08:15:10Z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