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222"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662603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339650"/>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жауын-шашынсыз</a:t>
            </a:r>
            <a:r>
              <a:rPr lang="kk-KZ" sz="1200" dirty="0">
                <a:effectLst/>
                <a:latin typeface="Times New Roman" panose="02020603050405020304" pitchFamily="18" charset="0"/>
                <a:ea typeface="Calibri" panose="020F0502020204030204" pitchFamily="34" charset="0"/>
              </a:rPr>
              <a:t>. Түнде көктайғақ күтіледі. Солтүстік-батыстан соғатын жел оңтүстік-батысқа ауысады, түнде күші 3-8, күндіз 9-14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5-7 </a:t>
            </a:r>
            <a:r>
              <a:rPr lang="ru-RU" sz="1200" dirty="0" err="1">
                <a:effectLst/>
                <a:latin typeface="Times New Roman" panose="02020603050405020304" pitchFamily="18" charset="0"/>
                <a:ea typeface="Calibri" panose="020F0502020204030204" pitchFamily="34" charset="0"/>
              </a:rPr>
              <a:t>аяз</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0 </a:t>
            </a:r>
            <a:r>
              <a:rPr lang="kk-KZ" sz="1200" dirty="0">
                <a:effectLst/>
                <a:latin typeface="Times New Roman" panose="02020603050405020304" pitchFamily="18" charset="0"/>
                <a:ea typeface="Calibri" panose="020F0502020204030204" pitchFamily="34" charset="0"/>
              </a:rPr>
              <a:t>градус шамасында</a:t>
            </a:r>
            <a:r>
              <a:rPr lang="kk-KZ" sz="1200" dirty="0">
                <a:latin typeface="Times New Roman" panose="02020603050405020304" pitchFamily="18" charset="0"/>
                <a:ea typeface="Calibri" panose="020F0502020204030204" pitchFamily="34" charset="0"/>
              </a:rPr>
              <a:t>.</a:t>
            </a:r>
            <a:endParaRPr lang="kk-KZ" sz="1100" dirty="0">
              <a:effectLst/>
              <a:latin typeface="Times New Roman" panose="02020603050405020304" pitchFamily="18" charset="0"/>
              <a:ea typeface="Calibri" panose="020F0502020204030204" pitchFamily="34" charset="0"/>
            </a:endParaRPr>
          </a:p>
          <a:p>
            <a:pPr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қарашаның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жауын-шашынсыз. Оңтүстік</a:t>
            </a:r>
            <a:r>
              <a:rPr lang="kk-KZ" sz="1200" dirty="0">
                <a:effectLst/>
                <a:latin typeface="Times New Roman" panose="02020603050405020304" pitchFamily="18" charset="0"/>
                <a:ea typeface="Calibri" panose="020F0502020204030204" pitchFamily="34" charset="0"/>
              </a:rPr>
              <a:t>-батыстан жел соғады, күші </a:t>
            </a:r>
            <a:r>
              <a:rPr lang="kk-KZ" sz="1200" dirty="0">
                <a:latin typeface="Times New Roman" panose="02020603050405020304" pitchFamily="18" charset="0"/>
                <a:ea typeface="Calibri" panose="020F0502020204030204" pitchFamily="34" charset="0"/>
              </a:rPr>
              <a:t>15-20</a:t>
            </a:r>
            <a:r>
              <a:rPr lang="kk-KZ" sz="1200" dirty="0">
                <a:effectLst/>
                <a:latin typeface="Times New Roman" panose="02020603050405020304" pitchFamily="18" charset="0"/>
                <a:ea typeface="Calibri" panose="020F0502020204030204" pitchFamily="34" charset="0"/>
              </a:rPr>
              <a:t> м/с. Ауа температурасы 0-2 градус </a:t>
            </a:r>
            <a:r>
              <a:rPr lang="kk-KZ" sz="1200" dirty="0">
                <a:latin typeface="Times New Roman" panose="02020603050405020304" pitchFamily="18" charset="0"/>
                <a:ea typeface="Calibri" panose="020F0502020204030204" pitchFamily="34" charset="0"/>
              </a:rPr>
              <a:t>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2879624"/>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20019</TotalTime>
  <Words>585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3863</cp:revision>
  <cp:lastPrinted>2021-07-01T07:38:07Z</cp:lastPrinted>
  <dcterms:created xsi:type="dcterms:W3CDTF">2018-03-27T06:03:00Z</dcterms:created>
  <dcterms:modified xsi:type="dcterms:W3CDTF">2025-11-21T06:18:12Z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