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540563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Кей уақыттарда тұман. Жел шығыстан 1-6 м/с. Ауаның температурасы түнде 0-2 аяз, күндіз 11-13 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smtClean="0">
                <a:latin typeface="Times New Roman" panose="02020603050405020304" pitchFamily="18" charset="0"/>
                <a:cs typeface="Times New Roman" panose="02020603050405020304" pitchFamily="18" charset="0"/>
              </a:rPr>
              <a:t>Жел 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 аяз-1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927489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9</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342</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0002268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16670</TotalTime>
  <Words>536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3972</cp:revision>
  <cp:lastPrinted>2021-07-01T07:38:07Z</cp:lastPrinted>
  <dcterms:created xsi:type="dcterms:W3CDTF">2018-03-27T06:03:00Z</dcterms:created>
  <dcterms:modified xsi:type="dcterms:W3CDTF">2025-11-23T06:07:29Z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