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4678974"/>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2</a:t>
                      </a:r>
                      <a:r>
                        <a:rPr lang="ru-RU"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3242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indent="182563" algn="ctr"/>
            <a:r>
              <a:rPr lang=""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4</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қарашаны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түнде және таңертең </a:t>
            </a:r>
            <a:r>
              <a:rPr lang="kk-KZ" sz="1200" dirty="0">
                <a:latin typeface="Times New Roman" panose="02020603050405020304" pitchFamily="18" charset="0"/>
                <a:ea typeface="Calibri" panose="020F0502020204030204" pitchFamily="34" charset="0"/>
              </a:rPr>
              <a:t>жауын-шашын </a:t>
            </a:r>
            <a:r>
              <a:rPr lang="ru-RU" sz="1200" dirty="0">
                <a:latin typeface="Times New Roman" panose="02020603050405020304" pitchFamily="18" charset="0"/>
                <a:ea typeface="Calibri" panose="020F0502020204030204" pitchFamily="34" charset="0"/>
              </a:rPr>
              <a:t>(</a:t>
            </a:r>
            <a:r>
              <a:rPr lang="kk-KZ" sz="1200" dirty="0">
                <a:latin typeface="Times New Roman" panose="02020603050405020304" pitchFamily="18" charset="0"/>
                <a:ea typeface="Calibri" panose="020F0502020204030204" pitchFamily="34" charset="0"/>
              </a:rPr>
              <a:t>жаңбыр, қар) жауады, көктайғақ, жаяу бұрқасын күтіледі</a:t>
            </a:r>
            <a:r>
              <a:rPr lang="kk-KZ" sz="1200" dirty="0">
                <a:effectLst/>
                <a:latin typeface="Times New Roman" panose="02020603050405020304" pitchFamily="18" charset="0"/>
                <a:ea typeface="Calibri" panose="020F0502020204030204" pitchFamily="34" charset="0"/>
              </a:rPr>
              <a:t>. Оңтүстік-батыстан соғатын жел солтүстік-шығысқа ауысады, күші 9-14, түнде екпіні 15-20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effectLst/>
                <a:latin typeface="Times New Roman" panose="02020603050405020304" pitchFamily="18" charset="0"/>
                <a:ea typeface="Calibri" panose="020F0502020204030204" pitchFamily="34" charset="0"/>
              </a:rPr>
              <a:t> 0-2 </a:t>
            </a:r>
            <a:r>
              <a:rPr lang="ru-RU" sz="1200" dirty="0" err="1">
                <a:effectLst/>
                <a:latin typeface="Times New Roman" panose="02020603050405020304" pitchFamily="18" charset="0"/>
                <a:ea typeface="Calibri" panose="020F0502020204030204" pitchFamily="34" charset="0"/>
              </a:rPr>
              <a:t>аяз</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күндіз</a:t>
            </a:r>
            <a:r>
              <a:rPr lang="ru-RU" sz="1200" dirty="0">
                <a:effectLst/>
                <a:latin typeface="Times New Roman" panose="02020603050405020304" pitchFamily="18" charset="0"/>
                <a:ea typeface="Calibri" panose="020F0502020204030204" pitchFamily="34" charset="0"/>
              </a:rPr>
              <a:t> 0-2 </a:t>
            </a:r>
            <a:r>
              <a:rPr lang="kk-KZ" sz="1200" dirty="0">
                <a:effectLst/>
                <a:latin typeface="Times New Roman" panose="02020603050405020304" pitchFamily="18" charset="0"/>
                <a:ea typeface="Calibri" panose="020F0502020204030204" pitchFamily="34" charset="0"/>
              </a:rPr>
              <a:t>градус</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жылы</a:t>
            </a:r>
            <a:r>
              <a:rPr lang="kk-KZ" sz="1200" dirty="0">
                <a:latin typeface="Times New Roman" panose="02020603050405020304" pitchFamily="18" charset="0"/>
                <a:ea typeface="Calibri" panose="020F0502020204030204" pitchFamily="34" charset="0"/>
              </a:rPr>
              <a:t>.</a:t>
            </a:r>
          </a:p>
          <a:p>
            <a:pPr indent="182563" algn="just"/>
            <a:endParaRPr lang="kk-KZ" sz="1100" dirty="0">
              <a:effectLst/>
              <a:latin typeface="Times New Roman" panose="02020603050405020304" pitchFamily="18" charset="0"/>
              <a:ea typeface="Calibri" panose="020F0502020204030204" pitchFamily="34" charset="0"/>
            </a:endParaRPr>
          </a:p>
          <a:p>
            <a:pPr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қарашаның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a:t>
            </a:r>
            <a:r>
              <a:rPr lang="" altLang="ru-RU" sz="1200" b="1" dirty="0">
                <a:latin typeface="Times New Roman" panose="02020603050405020304" pitchFamily="18" charset="0"/>
                <a:cs typeface="Times New Roman" pitchFamily="18" charset="0"/>
              </a:rPr>
              <a:t>раша</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жауын-шашынсыз. Оңтүстік</a:t>
            </a:r>
            <a:r>
              <a:rPr lang="kk-KZ" sz="1200" dirty="0">
                <a:effectLst/>
                <a:latin typeface="Times New Roman" panose="02020603050405020304" pitchFamily="18" charset="0"/>
                <a:ea typeface="Calibri" panose="020F0502020204030204" pitchFamily="34" charset="0"/>
              </a:rPr>
              <a:t>-батыстан жел соғады, күші 7-12 м/с. Ауа температурасы 3-5 градус </a:t>
            </a:r>
            <a:r>
              <a:rPr lang="kk-KZ" sz="1200" dirty="0">
                <a:latin typeface="Times New Roman" panose="02020603050405020304" pitchFamily="18" charset="0"/>
                <a:ea typeface="Calibri" panose="020F0502020204030204" pitchFamily="34" charset="0"/>
              </a:rPr>
              <a:t>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94724038"/>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20031</TotalTime>
  <Words>596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3865</cp:revision>
  <cp:lastPrinted>2021-07-01T07:38:07Z</cp:lastPrinted>
  <dcterms:created xsi:type="dcterms:W3CDTF">2018-03-27T06:03:00Z</dcterms:created>
  <dcterms:modified xsi:type="dcterms:W3CDTF">2025-11-23T07:37:29Z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