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113" d="100"/>
          <a:sy n="113" d="100"/>
        </p:scale>
        <p:origin x="191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4268226697"/>
              </p:ext>
            </p:extLst>
          </p:nvPr>
        </p:nvGraphicFramePr>
        <p:xfrm>
          <a:off x="307975" y="2500313"/>
          <a:ext cx="4465638" cy="2179637"/>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a:t>
                      </a:r>
                      <a:r>
                        <a:rPr lang="kk-KZ" altLang="x-none" sz="1600" b="1" i="1" dirty="0" smtClean="0">
                          <a:solidFill>
                            <a:srgbClr val="002060"/>
                          </a:solidFill>
                          <a:latin typeface="Times New Roman" panose="02020603050405020304" pitchFamily="18" charset="0"/>
                          <a:cs typeface="Times New Roman" panose="02020603050405020304" pitchFamily="18" charset="0"/>
                        </a:rPr>
                        <a:t>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a:t>
                      </a:r>
                      <a:r>
                        <a:rPr lang=""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082" name="Прямоугольник 2"/>
          <p:cNvSpPr>
            <a:spLocks noChangeArrowheads="1"/>
          </p:cNvSpPr>
          <p:nvPr/>
        </p:nvSpPr>
        <p:spPr bwMode="auto">
          <a:xfrm>
            <a:off x="4968081" y="179524"/>
            <a:ext cx="4794250" cy="2566857"/>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2</a:t>
            </a:r>
            <a:r>
              <a:rPr lang="kk-KZ" altLang="ru-RU" sz="1200" b="1" dirty="0">
                <a:latin typeface="Times New Roman" panose="02020603050405020304" pitchFamily="18" charset="0"/>
                <a:cs typeface="Times New Roman" pitchFamily="18" charset="0"/>
              </a:rPr>
              <a:t>4</a:t>
            </a:r>
            <a:r>
              <a:rPr lang="ru-RU" altLang="ru-RU" sz="1200" b="1" dirty="0" smtClean="0">
                <a:latin typeface="Times New Roman" panose="02020603050405020304" pitchFamily="18" charset="0"/>
                <a:cs typeface="Times New Roman" pitchFamily="18" charset="0"/>
              </a:rPr>
              <a:t> </a:t>
            </a:r>
            <a:r>
              <a:rPr lang="kk-KZ" altLang="ru-RU" sz="1200" b="1" dirty="0"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ru-RU" altLang="ru-RU" sz="1200" b="1" dirty="0" smtClean="0">
                <a:latin typeface="Times New Roman" panose="02020603050405020304" pitchFamily="18" charset="0"/>
                <a:cs typeface="Times New Roman" pitchFamily="18" charset="0"/>
              </a:rPr>
              <a:t>2</a:t>
            </a:r>
            <a:r>
              <a:rPr lang="kk-KZ" altLang="ru-RU" sz="1200" b="1" dirty="0">
                <a:latin typeface="Times New Roman" panose="02020603050405020304" pitchFamily="18" charset="0"/>
                <a:cs typeface="Times New Roman" pitchFamily="18" charset="0"/>
              </a:rPr>
              <a:t>3</a:t>
            </a:r>
            <a:r>
              <a:rPr lang="ru-RU"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ru-RU" altLang="ru-RU" sz="1200" b="1" dirty="0" smtClean="0">
                <a:latin typeface="Times New Roman" panose="02020603050405020304" pitchFamily="18" charset="0"/>
                <a:cs typeface="Times New Roman" pitchFamily="18" charset="0"/>
              </a:rPr>
              <a:t>24</a:t>
            </a:r>
            <a:r>
              <a:rPr lang=""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smtClean="0">
                <a:latin typeface="Times New Roman" panose="02020603050405020304" pitchFamily="18" charset="0"/>
                <a:cs typeface="Times New Roman" pitchFamily="18" charset="0"/>
              </a:rPr>
              <a:t>дейін</a:t>
            </a:r>
            <a:endParaRPr lang="ru-RU" altLang="ru-RU" sz="1200" b="1" dirty="0" smtClean="0">
              <a:latin typeface="Times New Roman" panose="02020603050405020304" pitchFamily="18" charset="0"/>
              <a:cs typeface="Times New Roman" pitchFamily="18" charset="0"/>
            </a:endParaRPr>
          </a:p>
          <a:p>
            <a:pPr algn="ctr" hangingPunct="1">
              <a:spcBef>
                <a:spcPts val="0"/>
              </a:spcBef>
              <a:buNone/>
              <a:defRPr/>
            </a:pP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smtClean="0">
                <a:solidFill>
                  <a:prstClr val="black"/>
                </a:solidFill>
                <a:latin typeface="Times New Roman" panose="02020603050405020304" pitchFamily="18" charset="0"/>
                <a:cs typeface="Times New Roman" pitchFamily="18" charset="0"/>
              </a:rPr>
              <a:t>Көшпелі бұлтты, </a:t>
            </a:r>
            <a:r>
              <a:rPr lang="kk-KZ" sz="1200" dirty="0" smtClean="0">
                <a:solidFill>
                  <a:prstClr val="black"/>
                </a:solidFill>
                <a:latin typeface="Times New Roman" panose="02020603050405020304" pitchFamily="18" charset="0"/>
                <a:cs typeface="Times New Roman" pitchFamily="18" charset="0"/>
              </a:rPr>
              <a:t>кей уақыттарда жауын-шашын (жаңбыр, қар), көктайғақ, тұман</a:t>
            </a:r>
            <a:r>
              <a:rPr lang=""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Оңтүстік-батыстан соғатын </a:t>
            </a:r>
            <a:r>
              <a:rPr lang="kk-KZ" sz="1200" dirty="0" smtClean="0">
                <a:solidFill>
                  <a:prstClr val="black"/>
                </a:solidFill>
                <a:latin typeface="Times New Roman" panose="02020603050405020304" pitchFamily="18" charset="0"/>
                <a:cs typeface="Times New Roman" pitchFamily="18" charset="0"/>
              </a:rPr>
              <a:t>жел солтүстік-шығысқа ауысады, </a:t>
            </a:r>
            <a:r>
              <a:rPr lang="kk-KZ" sz="1200" dirty="0" smtClean="0">
                <a:solidFill>
                  <a:prstClr val="black"/>
                </a:solidFill>
                <a:latin typeface="Times New Roman" panose="02020603050405020304" pitchFamily="18" charset="0"/>
                <a:cs typeface="Times New Roman" pitchFamily="18" charset="0"/>
              </a:rPr>
              <a:t>күші 9-14, </a:t>
            </a:r>
            <a:r>
              <a:rPr lang="kk-KZ" sz="1200" dirty="0" smtClean="0">
                <a:solidFill>
                  <a:prstClr val="black"/>
                </a:solidFill>
                <a:latin typeface="Times New Roman" panose="02020603050405020304" pitchFamily="18" charset="0"/>
                <a:cs typeface="Times New Roman" pitchFamily="18" charset="0"/>
              </a:rPr>
              <a:t>түнде және таңертен</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екпіні 15-20</a:t>
            </a:r>
            <a:r>
              <a:rPr lang=""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м/с. Ауа температурасы түнде</a:t>
            </a:r>
            <a:r>
              <a:rPr lang=""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және күндіз 1-3 градус </a:t>
            </a:r>
            <a:r>
              <a:rPr lang="kk-KZ" sz="1200" dirty="0" smtClean="0">
                <a:solidFill>
                  <a:prstClr val="black"/>
                </a:solidFill>
                <a:latin typeface="Times New Roman" panose="02020603050405020304" pitchFamily="18" charset="0"/>
                <a:cs typeface="Times New Roman" pitchFamily="18" charset="0"/>
              </a:rPr>
              <a:t>жылы.</a:t>
            </a:r>
            <a:endParaRPr lang="ru-RU" altLang="ru-RU" sz="1200" b="1" dirty="0" smtClean="0">
              <a:latin typeface="Times New Roman" panose="02020603050405020304" pitchFamily="18" charset="0"/>
              <a:cs typeface="Times New Roman" pitchFamily="18" charset="0"/>
            </a:endParaRPr>
          </a:p>
          <a:p>
            <a:pPr indent="177800" algn="ctr" hangingPunct="1">
              <a:spcBef>
                <a:spcPts val="0"/>
              </a:spcBef>
              <a:buNone/>
              <a:defRPr/>
            </a:pPr>
            <a:r>
              <a:rPr lang="ru-RU" altLang="ru-RU" sz="1200" b="1" dirty="0" smtClean="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2</a:t>
            </a:r>
            <a:r>
              <a:rPr lang="kk-KZ" altLang="ru-RU" sz="1200" b="1" dirty="0">
                <a:latin typeface="Times New Roman" panose="02020603050405020304" pitchFamily="18" charset="0"/>
                <a:cs typeface="Times New Roman" pitchFamily="18" charset="0"/>
              </a:rPr>
              <a:t>5</a:t>
            </a:r>
            <a:r>
              <a:rPr lang="ru-RU"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қарашаға</a:t>
            </a:r>
            <a:endParaRPr lang="kk-KZ" altLang="ru-RU" sz="1200" b="1" dirty="0">
              <a:latin typeface="Times New Roman" panose="02020603050405020304" pitchFamily="18" charset="0"/>
              <a:cs typeface="Times New Roman" pitchFamily="18" charset="0"/>
            </a:endParaRPr>
          </a:p>
          <a:p>
            <a:pPr indent="177800" algn="ctr" hangingPunct="1">
              <a:spcBef>
                <a:spcPts val="0"/>
              </a:spcBef>
              <a:buNone/>
              <a:defRPr/>
            </a:pPr>
            <a:r>
              <a:rPr lang="kk-KZ" altLang="ru-RU" sz="1200" b="1" dirty="0" smtClean="0">
                <a:latin typeface="Times New Roman" panose="02020603050405020304" pitchFamily="18" charset="0"/>
                <a:cs typeface="Times New Roman" pitchFamily="18" charset="0"/>
              </a:rPr>
              <a:t>2</a:t>
            </a:r>
            <a:r>
              <a:rPr lang="kk-KZ" altLang="ru-RU" sz="1200" b="1" dirty="0">
                <a:latin typeface="Times New Roman" panose="02020603050405020304" pitchFamily="18" charset="0"/>
                <a:cs typeface="Times New Roman" pitchFamily="18" charset="0"/>
              </a:rPr>
              <a:t>4</a:t>
            </a:r>
            <a:r>
              <a:rPr lang="kk-KZ" altLang="ru-RU" sz="1200" b="1" dirty="0" smtClean="0">
                <a:latin typeface="Times New Roman" panose="02020603050405020304" pitchFamily="18" charset="0"/>
                <a:cs typeface="Times New Roman" pitchFamily="18" charset="0"/>
              </a:rPr>
              <a:t> </a:t>
            </a:r>
            <a:r>
              <a:rPr lang="kk-KZ" altLang="ru-RU" sz="1200" b="1" dirty="0"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ru-RU" sz="1200" b="1" dirty="0" smtClean="0">
                <a:latin typeface="Times New Roman" panose="02020603050405020304" pitchFamily="18" charset="0"/>
                <a:cs typeface="Times New Roman" pitchFamily="18" charset="0"/>
              </a:rPr>
              <a:t>2</a:t>
            </a:r>
            <a:r>
              <a:rPr lang="kk-KZ" sz="1200" b="1" dirty="0">
                <a:latin typeface="Times New Roman" panose="02020603050405020304" pitchFamily="18" charset="0"/>
                <a:cs typeface="Times New Roman" pitchFamily="18" charset="0"/>
              </a:rPr>
              <a:t>5</a:t>
            </a:r>
            <a:r>
              <a:rPr lang="ru-RU" sz="1200" b="1" dirty="0" smtClean="0">
                <a:latin typeface="Times New Roman" panose="02020603050405020304" pitchFamily="18" charset="0"/>
                <a:cs typeface="Times New Roman" pitchFamily="18" charset="0"/>
              </a:rPr>
              <a:t> </a:t>
            </a:r>
            <a:r>
              <a:rPr lang="ru-RU" sz="1200" b="1" dirty="0" err="1" smtClean="0">
                <a:latin typeface="Times New Roman" panose="02020603050405020304" pitchFamily="18" charset="0"/>
                <a:cs typeface="Times New Roman" pitchFamily="18" charset="0"/>
              </a:rPr>
              <a:t>қараша</a:t>
            </a:r>
            <a:r>
              <a:rPr lang="ru-RU" sz="1200" b="1" dirty="0" smtClean="0">
                <a:latin typeface="Times New Roman" panose="02020603050405020304" pitchFamily="18" charset="0"/>
                <a:cs typeface="Times New Roman" pitchFamily="18" charset="0"/>
              </a:rPr>
              <a:t> </a:t>
            </a:r>
            <a:r>
              <a:rPr lang="ru-RU" sz="1200" b="1" dirty="0" err="1" smtClean="0">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kk-KZ" sz="1200" dirty="0" smtClean="0">
                <a:solidFill>
                  <a:prstClr val="black"/>
                </a:solidFill>
                <a:latin typeface="Times New Roman" panose="02020603050405020304" pitchFamily="18" charset="0"/>
                <a:cs typeface="Times New Roman" pitchFamily="18" charset="0"/>
              </a:rPr>
              <a:t>Көшпелі бұлтты, </a:t>
            </a:r>
            <a:r>
              <a:rPr lang="kk-KZ" sz="1200" dirty="0" smtClean="0">
                <a:solidFill>
                  <a:prstClr val="black"/>
                </a:solidFill>
                <a:latin typeface="Times New Roman" panose="02020603050405020304" pitchFamily="18" charset="0"/>
                <a:cs typeface="Times New Roman" pitchFamily="18" charset="0"/>
              </a:rPr>
              <a:t>жауын-шашынсыз. Түнде және таңертен тұман.</a:t>
            </a:r>
            <a:r>
              <a:rPr lang="" sz="1200" dirty="0" smtClean="0">
                <a:solidFill>
                  <a:prstClr val="black"/>
                </a:solidFill>
                <a:latin typeface="Times New Roman" panose="02020603050405020304" pitchFamily="18" charset="0"/>
                <a:cs typeface="Times New Roman" pitchFamily="18" charset="0"/>
              </a:rPr>
              <a:t> </a:t>
            </a:r>
            <a:r>
              <a:rPr lang="" sz="1200" dirty="0" smtClean="0">
                <a:solidFill>
                  <a:prstClr val="black"/>
                </a:solidFill>
                <a:latin typeface="Times New Roman" panose="02020603050405020304" pitchFamily="18" charset="0"/>
                <a:cs typeface="Times New Roman" pitchFamily="18" charset="0"/>
              </a:rPr>
              <a:t>О</a:t>
            </a:r>
            <a:r>
              <a:rPr lang="kk-KZ" sz="1200" dirty="0" smtClean="0">
                <a:solidFill>
                  <a:prstClr val="black"/>
                </a:solidFill>
                <a:latin typeface="Times New Roman" panose="02020603050405020304" pitchFamily="18" charset="0"/>
                <a:cs typeface="Times New Roman" pitchFamily="18" charset="0"/>
              </a:rPr>
              <a:t>ңтүстік-</a:t>
            </a:r>
            <a:r>
              <a:rPr lang="" sz="1200" dirty="0" smtClean="0">
                <a:solidFill>
                  <a:prstClr val="black"/>
                </a:solidFill>
                <a:latin typeface="Times New Roman" panose="02020603050405020304" pitchFamily="18" charset="0"/>
                <a:cs typeface="Times New Roman" pitchFamily="18" charset="0"/>
              </a:rPr>
              <a:t>бат</a:t>
            </a:r>
            <a:r>
              <a:rPr lang="kk-KZ" sz="1200" dirty="0" smtClean="0">
                <a:solidFill>
                  <a:prstClr val="black"/>
                </a:solidFill>
                <a:latin typeface="Times New Roman" panose="02020603050405020304" pitchFamily="18" charset="0"/>
                <a:cs typeface="Times New Roman" pitchFamily="18" charset="0"/>
              </a:rPr>
              <a:t>ыстан жел соғады, күші </a:t>
            </a:r>
            <a:r>
              <a:rPr lang="" sz="1200" dirty="0" smtClean="0">
                <a:solidFill>
                  <a:prstClr val="black"/>
                </a:solidFill>
                <a:latin typeface="Times New Roman" panose="02020603050405020304" pitchFamily="18" charset="0"/>
                <a:cs typeface="Times New Roman" pitchFamily="18" charset="0"/>
              </a:rPr>
              <a:t>9-14</a:t>
            </a:r>
            <a:r>
              <a:rPr lang="kk-KZ" sz="1200" dirty="0" smtClean="0">
                <a:solidFill>
                  <a:prstClr val="black"/>
                </a:solidFill>
                <a:latin typeface="Times New Roman" panose="02020603050405020304" pitchFamily="18" charset="0"/>
                <a:cs typeface="Times New Roman" pitchFamily="18" charset="0"/>
              </a:rPr>
              <a:t>, күндіз </a:t>
            </a:r>
            <a:r>
              <a:rPr lang="kk-KZ" sz="1200" dirty="0" smtClean="0">
                <a:solidFill>
                  <a:prstClr val="black"/>
                </a:solidFill>
                <a:latin typeface="Times New Roman" panose="02020603050405020304" pitchFamily="18" charset="0"/>
                <a:cs typeface="Times New Roman" pitchFamily="18" charset="0"/>
              </a:rPr>
              <a:t>екпіні 15-20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a:t>
            </a:r>
            <a:r>
              <a:rPr lang="" sz="1200" dirty="0" smtClean="0">
                <a:solidFill>
                  <a:prstClr val="black"/>
                </a:solidFill>
                <a:latin typeface="Times New Roman" panose="02020603050405020304" pitchFamily="18" charset="0"/>
                <a:cs typeface="Times New Roman" pitchFamily="18" charset="0"/>
              </a:rPr>
              <a:t> </a:t>
            </a:r>
            <a:r>
              <a:rPr lang="kk-KZ" sz="1200" smtClean="0">
                <a:solidFill>
                  <a:prstClr val="black"/>
                </a:solidFill>
                <a:latin typeface="Times New Roman" panose="02020603050405020304" pitchFamily="18" charset="0"/>
                <a:cs typeface="Times New Roman" pitchFamily="18" charset="0"/>
              </a:rPr>
              <a:t>3-5</a:t>
            </a:r>
            <a:r>
              <a:rPr lang="" sz="1200" smtClean="0">
                <a:solidFill>
                  <a:prstClr val="black"/>
                </a:solidFill>
                <a:latin typeface="Times New Roman" panose="02020603050405020304" pitchFamily="18" charset="0"/>
                <a:cs typeface="Times New Roman" pitchFamily="18" charset="0"/>
              </a:rPr>
              <a:t> </a:t>
            </a:r>
            <a:r>
              <a:rPr lang="" sz="1200" dirty="0" smtClean="0">
                <a:solidFill>
                  <a:prstClr val="black"/>
                </a:solidFill>
                <a:latin typeface="Times New Roman" panose="02020603050405020304" pitchFamily="18" charset="0"/>
                <a:cs typeface="Times New Roman" pitchFamily="18" charset="0"/>
              </a:rPr>
              <a:t>градус </a:t>
            </a:r>
            <a:r>
              <a:rPr lang="kk-KZ" sz="1200" dirty="0" smtClean="0">
                <a:solidFill>
                  <a:prstClr val="black"/>
                </a:solidFill>
                <a:latin typeface="Times New Roman" panose="02020603050405020304" pitchFamily="18" charset="0"/>
                <a:cs typeface="Times New Roman" pitchFamily="18" charset="0"/>
              </a:rPr>
              <a:t>аяз</a:t>
            </a:r>
            <a:r>
              <a:rPr lang="" sz="1200" dirty="0" smtClean="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4261176577"/>
              </p:ext>
            </p:extLst>
          </p:nvPr>
        </p:nvGraphicFramePr>
        <p:xfrm>
          <a:off x="4901014" y="6366960"/>
          <a:ext cx="4787900" cy="320675"/>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0" name="Прямоугольник 21"/>
          <p:cNvSpPr>
            <a:spLocks noChangeArrowheads="1"/>
          </p:cNvSpPr>
          <p:nvPr/>
        </p:nvSpPr>
        <p:spPr bwMode="auto">
          <a:xfrm>
            <a:off x="4919663" y="3838159"/>
            <a:ext cx="4857750" cy="461962"/>
          </a:xfrm>
          <a:prstGeom prst="rect">
            <a:avLst/>
          </a:prstGeom>
          <a:noFill/>
          <a:ln>
            <a:noFill/>
          </a:ln>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4968081" y="2791306"/>
            <a:ext cx="4679950"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dirty="0" err="1">
                <a:solidFill>
                  <a:schemeClr val="tx1"/>
                </a:solidFill>
                <a:latin typeface="Times New Roman" pitchFamily="18" charset="0"/>
                <a:cs typeface="Times New Roman" pitchFamily="18" charset="0"/>
              </a:rPr>
              <a:t>Метеорологиялық</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қала</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сейілуіне</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p>
        </p:txBody>
      </p:sp>
      <p:sp>
        <p:nvSpPr>
          <p:cNvPr id="14" name="TextBox 13"/>
          <p:cNvSpPr txBox="1"/>
          <p:nvPr/>
        </p:nvSpPr>
        <p:spPr>
          <a:xfrm>
            <a:off x="4992495" y="3568027"/>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7" name="Table">
            <a:extLst>
              <a:ext uri="{FF2B5EF4-FFF2-40B4-BE49-F238E27FC236}">
                <a16:creationId xmlns="" xmlns:a16="http://schemas.microsoft.com/office/drawing/2014/main" id="{7DDC8809-A466-428C-909B-43477724EEF1}"/>
              </a:ext>
            </a:extLst>
          </p:cNvPr>
          <p:cNvGraphicFramePr/>
          <p:nvPr>
            <p:extLst>
              <p:ext uri="{D42A27DB-BD31-4B8C-83A1-F6EECF244321}">
                <p14:modId xmlns:p14="http://schemas.microsoft.com/office/powerpoint/2010/main" val="3895341611"/>
              </p:ext>
            </p:extLst>
          </p:nvPr>
        </p:nvGraphicFramePr>
        <p:xfrm>
          <a:off x="5046580" y="4373857"/>
          <a:ext cx="4571998" cy="1972231"/>
        </p:xfrm>
        <a:graphic>
          <a:graphicData uri="http://schemas.openxmlformats.org/drawingml/2006/table">
            <a:tbl>
              <a:tblPr/>
              <a:tblGrid>
                <a:gridCol w="1751011">
                  <a:extLst>
                    <a:ext uri="{9D8B030D-6E8A-4147-A177-3AD203B41FA5}">
                      <a16:colId xmlns="" xmlns:a16="http://schemas.microsoft.com/office/drawing/2014/main" val="20000"/>
                    </a:ext>
                  </a:extLst>
                </a:gridCol>
                <a:gridCol w="1411287">
                  <a:extLst>
                    <a:ext uri="{9D8B030D-6E8A-4147-A177-3AD203B41FA5}">
                      <a16:colId xmlns="" xmlns:a16="http://schemas.microsoft.com/office/drawing/2014/main" val="20001"/>
                    </a:ext>
                  </a:extLst>
                </a:gridCol>
                <a:gridCol w="1409700">
                  <a:extLst>
                    <a:ext uri="{9D8B030D-6E8A-4147-A177-3AD203B41FA5}">
                      <a16:colId xmlns=""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22</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32</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844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112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90307" y="6420187"/>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Айгисинова Н. </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Тілеуқұл</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 xmlns:a16="http://schemas.microsoft.com/office/drawing/2014/main" val="20000"/>
                    </a:ext>
                  </a:extLst>
                </a:gridCol>
                <a:gridCol w="3080983">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 xmlns:a16="http://schemas.microsoft.com/office/drawing/2014/main" val="20000"/>
                    </a:ext>
                  </a:extLst>
                </a:gridCol>
                <a:gridCol w="3758762">
                  <a:extLst>
                    <a:ext uri="{9D8B030D-6E8A-4147-A177-3AD203B41FA5}">
                      <a16:colId xmlns=""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extLst>
              <p:ext uri="{D42A27DB-BD31-4B8C-83A1-F6EECF244321}">
                <p14:modId xmlns:p14="http://schemas.microsoft.com/office/powerpoint/2010/main" val="3312142654"/>
              </p:ext>
            </p:extLst>
          </p:nvPr>
        </p:nvGraphicFramePr>
        <p:xfrm>
          <a:off x="5167313" y="5408213"/>
          <a:ext cx="4035425" cy="792168"/>
        </p:xfrm>
        <a:graphic>
          <a:graphicData uri="http://schemas.openxmlformats.org/drawingml/2006/table">
            <a:tbl>
              <a:tblPr/>
              <a:tblGrid>
                <a:gridCol w="2017713">
                  <a:extLst>
                    <a:ext uri="{9D8B030D-6E8A-4147-A177-3AD203B41FA5}">
                      <a16:colId xmlns="" xmlns:a16="http://schemas.microsoft.com/office/drawing/2014/main" val="20000"/>
                    </a:ext>
                  </a:extLst>
                </a:gridCol>
                <a:gridCol w="2017712">
                  <a:extLst>
                    <a:ext uri="{9D8B030D-6E8A-4147-A177-3AD203B41FA5}">
                      <a16:colId xmlns=""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28177</TotalTime>
  <Words>543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3893</cp:revision>
  <cp:lastPrinted>2021-07-01T07:38:07Z</cp:lastPrinted>
  <dcterms:created xsi:type="dcterms:W3CDTF">2018-03-27T06:03:00Z</dcterms:created>
  <dcterms:modified xsi:type="dcterms:W3CDTF">2025-11-23T07:41:28Z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