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5578814"/>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таңертең және күндіз жауын-шашын </a:t>
            </a:r>
            <a:r>
              <a:rPr lang="ru-RU" altLang="ru-RU" sz="1200" dirty="0" smtClean="0">
                <a:latin typeface="Times New Roman" panose="02020603050405020304" pitchFamily="18" charset="0"/>
                <a:cs typeface="Times New Roman" panose="02020603050405020304" pitchFamily="18" charset="0"/>
              </a:rPr>
              <a:t>(</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қар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көктайғақ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жаяу</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бұрқасын</a:t>
            </a:r>
            <a:r>
              <a:rPr lang="kk-KZ" altLang="ru-RU" sz="1200" dirty="0" smtClean="0">
                <a:latin typeface="Times New Roman" panose="02020603050405020304" pitchFamily="18" charset="0"/>
                <a:cs typeface="Times New Roman" panose="02020603050405020304" pitchFamily="18" charset="0"/>
              </a:rPr>
              <a:t>. Кей уақыттарда тұман. Оңтүстік-батыстан жел </a:t>
            </a:r>
            <a:r>
              <a:rPr lang="kk-KZ" altLang="ru-RU" sz="1200" dirty="0">
                <a:latin typeface="Times New Roman" panose="02020603050405020304" pitchFamily="18" charset="0"/>
                <a:cs typeface="Times New Roman" panose="02020603050405020304" pitchFamily="18" charset="0"/>
              </a:rPr>
              <a:t>соғады, күші 9-14, </a:t>
            </a:r>
            <a:r>
              <a:rPr lang="kk-KZ" altLang="ru-RU" sz="1200" dirty="0" smtClean="0">
                <a:latin typeface="Times New Roman" panose="02020603050405020304" pitchFamily="18" charset="0"/>
                <a:cs typeface="Times New Roman" panose="02020603050405020304" pitchFamily="18" charset="0"/>
              </a:rPr>
              <a:t>түнде және таңертең </a:t>
            </a:r>
            <a:r>
              <a:rPr lang="kk-KZ" altLang="ru-RU" sz="1200" smtClean="0">
                <a:latin typeface="Times New Roman" panose="02020603050405020304" pitchFamily="18" charset="0"/>
                <a:cs typeface="Times New Roman" panose="02020603050405020304" pitchFamily="18" charset="0"/>
              </a:rPr>
              <a:t>екпіні </a:t>
            </a:r>
            <a:r>
              <a:rPr lang="kk-KZ" altLang="ru-RU" sz="1200" smtClean="0">
                <a:latin typeface="Times New Roman" panose="02020603050405020304" pitchFamily="18" charset="0"/>
                <a:cs typeface="Times New Roman" panose="02020603050405020304" pitchFamily="18" charset="0"/>
              </a:rPr>
              <a:t>15-20 </a:t>
            </a:r>
            <a:r>
              <a:rPr lang="kk-KZ" altLang="ru-RU" sz="1200" dirty="0">
                <a:latin typeface="Times New Roman" panose="02020603050405020304" pitchFamily="18" charset="0"/>
                <a:cs typeface="Times New Roman" panose="02020603050405020304" pitchFamily="18" charset="0"/>
              </a:rPr>
              <a:t>м/с. Ауа температурасы түнде 0-2 градус аяз, күндіз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25 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21150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26986</TotalTime>
  <Words>620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5082</cp:revision>
  <cp:lastPrinted>2021-07-01T07:38:07Z</cp:lastPrinted>
  <dcterms:created xsi:type="dcterms:W3CDTF">2018-03-27T06:03:00Z</dcterms:created>
  <dcterms:modified xsi:type="dcterms:W3CDTF">2025-11-23T07:46:47Z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