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31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5342206"/>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(жаңбыр, қар), жаяу бұрқасын, көктайғақ.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күші 7-12, екпіні 15-20 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a:t>
            </a:r>
            <a:r>
              <a:rPr lang="" altLang="ru-RU" sz="1200" b="1" dirty="0">
                <a:latin typeface="Times New Roman" pitchFamily="18" charset="0"/>
                <a:cs typeface="Times New Roman" pitchFamily="18" charset="0"/>
              </a:rPr>
              <a:t>раша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itchFamily="18" charset="0"/>
                <a:cs typeface="Times New Roman" pitchFamily="18" charset="0"/>
              </a:rPr>
              <a:t>4</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a:t>
            </a:r>
            <a:r>
              <a:rPr lang="" sz="1200" b="1" dirty="0">
                <a:latin typeface="Times New Roman" panose="02020603050405020304" pitchFamily="18" charset="0"/>
                <a:cs typeface="Times New Roman" panose="02020603050405020304" pitchFamily="18" charset="0"/>
              </a:rPr>
              <a:t>раша</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47809" y="23981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355079"/>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7841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19215</TotalTime>
  <Words>597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3792</cp:revision>
  <cp:lastPrinted>2021-07-01T03:56:27Z</cp:lastPrinted>
  <dcterms:created xsi:type="dcterms:W3CDTF">2018-03-27T06:03:00Z</dcterms:created>
  <dcterms:modified xsi:type="dcterms:W3CDTF">2025-11-23T07:51:30Z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