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4119494"/>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жауын-шашын </a:t>
            </a: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көктайғақ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жаяу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бұрқасын</a:t>
            </a:r>
            <a:r>
              <a:rPr lang="kk-KZ" altLang="ru-RU" sz="1200" dirty="0">
                <a:latin typeface="Times New Roman" panose="02020603050405020304" pitchFamily="18" charset="0"/>
                <a:cs typeface="Times New Roman" panose="02020603050405020304" pitchFamily="18" charset="0"/>
              </a:rPr>
              <a:t>. Кей уақыттарда тұман. Оңтүстік-батыстан жел соғады, күші 9-14, түнде және таңертең </a:t>
            </a:r>
            <a:r>
              <a:rPr lang="kk-KZ" altLang="ru-RU" sz="1200">
                <a:latin typeface="Times New Roman" panose="02020603050405020304" pitchFamily="18" charset="0"/>
                <a:cs typeface="Times New Roman" panose="02020603050405020304" pitchFamily="18" charset="0"/>
              </a:rPr>
              <a:t>екпіні </a:t>
            </a:r>
            <a:r>
              <a:rPr lang="kk-KZ" altLang="ru-RU" sz="1200" smtClean="0">
                <a:latin typeface="Times New Roman" panose="02020603050405020304" pitchFamily="18" charset="0"/>
                <a:cs typeface="Times New Roman" panose="02020603050405020304" pitchFamily="18" charset="0"/>
              </a:rPr>
              <a:t>15-20 </a:t>
            </a:r>
            <a:r>
              <a:rPr lang="kk-KZ" altLang="ru-RU" sz="1200" dirty="0">
                <a:latin typeface="Times New Roman" panose="02020603050405020304" pitchFamily="18" charset="0"/>
                <a:cs typeface="Times New Roman" panose="02020603050405020304" pitchFamily="18" charset="0"/>
              </a:rPr>
              <a:t>м/с. Ауа температурасы түнде 0-2 градус аяз, күндіз 1-3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25 қарашаға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қараша</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93435"/>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992346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25120</TotalTime>
  <Words>585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4986</cp:revision>
  <cp:lastPrinted>2021-07-01T03:56:27Z</cp:lastPrinted>
  <dcterms:created xsi:type="dcterms:W3CDTF">2018-03-27T06:03:00Z</dcterms:created>
  <dcterms:modified xsi:type="dcterms:W3CDTF">2025-11-23T07:46:34Z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