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69624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24 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(жаңбыр,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25 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24 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25 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89993621"/>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087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24,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25 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26989</TotalTime>
  <Words>593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5242</cp:revision>
  <cp:lastPrinted>2021-07-01T07:38:07Z</cp:lastPrinted>
  <dcterms:created xsi:type="dcterms:W3CDTF">2018-03-27T06:03:00Z</dcterms:created>
  <dcterms:modified xsi:type="dcterms:W3CDTF">2025-11-23T07:01:54Z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