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150080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2856" y="215900"/>
            <a:ext cx="4712545"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23</a:t>
            </a:r>
            <a:r>
              <a:rPr lang="kk-KZ" alt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smtClean="0">
                <a:latin typeface="Times New Roman" panose="02020603050405020304" pitchFamily="18" charset="0"/>
                <a:cs typeface="Times New Roman" panose="02020603050405020304" pitchFamily="18" charset="0"/>
              </a:rPr>
              <a:t>бұлтты, жауын-шашынсыз</a:t>
            </a:r>
            <a:r>
              <a:rPr lang="kk-KZ" sz="1150" dirty="0">
                <a:latin typeface="Times New Roman" panose="02020603050405020304" pitchFamily="18" charset="0"/>
                <a:cs typeface="Times New Roman" panose="02020603050405020304" pitchFamily="18" charset="0"/>
              </a:rPr>
              <a:t>. </a:t>
            </a:r>
            <a:r>
              <a:rPr lang="kk-KZ" sz="1150" smtClean="0">
                <a:latin typeface="Times New Roman" panose="02020603050405020304" pitchFamily="18" charset="0"/>
                <a:cs typeface="Times New Roman" panose="02020603050405020304" pitchFamily="18" charset="0"/>
              </a:rPr>
              <a:t>Оңтүстік-батыстан соғатын </a:t>
            </a:r>
            <a:r>
              <a:rPr lang="kk-KZ" sz="1150" dirty="0">
                <a:latin typeface="Times New Roman" panose="02020603050405020304" pitchFamily="18" charset="0"/>
                <a:cs typeface="Times New Roman" panose="02020603050405020304" pitchFamily="18" charset="0"/>
              </a:rPr>
              <a:t>жел оңтүстік-шығысқа ауысады, күші </a:t>
            </a:r>
            <a:r>
              <a:rPr lang="kk-KZ" sz="1150" dirty="0" smtClean="0">
                <a:latin typeface="Times New Roman" panose="02020603050405020304" pitchFamily="18" charset="0"/>
                <a:cs typeface="Times New Roman" panose="02020603050405020304" pitchFamily="18" charset="0"/>
              </a:rPr>
              <a:t>2-7 </a:t>
            </a:r>
            <a:r>
              <a:rPr lang="kk-KZ" sz="1150">
                <a:latin typeface="Times New Roman" panose="02020603050405020304" pitchFamily="18" charset="0"/>
                <a:cs typeface="Times New Roman" panose="02020603050405020304" pitchFamily="18" charset="0"/>
              </a:rPr>
              <a:t>м/с</a:t>
            </a:r>
            <a:r>
              <a:rPr lang="kk-KZ" sz="115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Ауа температурасы түнде </a:t>
            </a:r>
            <a:r>
              <a:rPr lang="kk-KZ" sz="1150" dirty="0" smtClean="0">
                <a:latin typeface="Times New Roman" panose="02020603050405020304" pitchFamily="18" charset="0"/>
                <a:cs typeface="Times New Roman" panose="02020603050405020304" pitchFamily="18" charset="0"/>
              </a:rPr>
              <a:t>0-2, күндіз 7-9 градус </a:t>
            </a:r>
            <a:r>
              <a:rPr lang="kk-KZ" sz="1150" dirty="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a:t>
            </a:r>
            <a:r>
              <a:rPr lang="kk-KZ" sz="1150" dirty="0" smtClean="0">
                <a:latin typeface="Times New Roman" panose="02020603050405020304" pitchFamily="18" charset="0"/>
                <a:cs typeface="Times New Roman" panose="02020603050405020304" pitchFamily="18" charset="0"/>
              </a:rPr>
              <a:t>1-6 м/с</a:t>
            </a:r>
            <a:r>
              <a:rPr lang="kk-KZ" sz="1150" dirty="0" smtClean="0">
                <a:latin typeface="Times New Roman" panose="02020603050405020304" pitchFamily="18" charset="0"/>
                <a:cs typeface="Times New Roman" panose="02020603050405020304" pitchFamily="18" charset="0"/>
              </a:rPr>
              <a:t>. Ауа температурасы 0-2 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73763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0.689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24 </a:t>
            </a:r>
            <a:r>
              <a:rPr lang="kk-KZ" sz="1150" dirty="0" smtClean="0">
                <a:solidFill>
                  <a:schemeClr val="tx1"/>
                </a:solidFill>
                <a:latin typeface="Times New Roman" panose="02020603050405020304" pitchFamily="18" charset="0"/>
                <a:cs typeface="Times New Roman" panose="02020603050405020304" pitchFamily="18" charset="0"/>
              </a:rPr>
              <a:t>қарашада,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25</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37743</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6263</cp:revision>
  <cp:lastPrinted>2021-07-01T07:38:07Z</cp:lastPrinted>
  <dcterms:created xsi:type="dcterms:W3CDTF">2018-03-27T06:03:00Z</dcterms:created>
  <dcterms:modified xsi:type="dcterms:W3CDTF">2025-11-23T08:42:35Z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