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3152410"/>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5142686"/>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4"/>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24</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23 қараша с. 20-ден </a:t>
            </a:r>
            <a:r>
              <a:rPr lang="kk-KZ" sz="1050" b="1" kern="1400" dirty="0">
                <a:latin typeface="Times New Roman" panose="02020603050405020304" pitchFamily="18" charset="0"/>
                <a:cs typeface="Times New Roman" panose="02020603050405020304" pitchFamily="18" charset="0"/>
              </a:rPr>
              <a:t> 24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күндіз көктайғақ. Оңтүстік-батыстан жел солтүстік-батыстанқа ауысады, </a:t>
            </a:r>
            <a:r>
              <a:rPr lang="kk-KZ" sz="1100">
                <a:latin typeface="Times New Roman" panose="02020603050405020304" pitchFamily="18" charset="0"/>
                <a:cs typeface="Times New Roman" panose="02020603050405020304" pitchFamily="18" charset="0"/>
              </a:rPr>
              <a:t>күші 9-14, екпіні 15-20 </a:t>
            </a:r>
            <a:r>
              <a:rPr lang="kk-KZ" sz="1100" dirty="0">
                <a:latin typeface="Times New Roman" panose="02020603050405020304" pitchFamily="18" charset="0"/>
                <a:cs typeface="Times New Roman" panose="02020603050405020304" pitchFamily="18" charset="0"/>
              </a:rPr>
              <a:t>м/с. Ауа температурасы түнде және күндіз 1-3 жылы.</a:t>
            </a:r>
          </a:p>
          <a:p>
            <a:pPr algn="just"/>
            <a:r>
              <a:rPr lang="kk-KZ" sz="1100" b="1" kern="1400" dirty="0">
                <a:latin typeface="Times New Roman" panose="02020603050405020304" pitchFamily="18" charset="0"/>
                <a:cs typeface="Times New Roman" panose="02020603050405020304" pitchFamily="18" charset="0"/>
              </a:rPr>
              <a:t>                                                   25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24</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25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24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25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dirty="0">
                <a:solidFill>
                  <a:prstClr val="black"/>
                </a:solidFill>
                <a:latin typeface="Times New Roman" panose="02020603050405020304" pitchFamily="18" charset="0"/>
                <a:cs typeface="Times New Roman" panose="02020603050405020304" pitchFamily="18" charset="0"/>
              </a:rPr>
              <a:t> 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48733</TotalTime>
  <Words>614</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7053</cp:revision>
  <cp:lastPrinted>2025-07-15T07:11:11Z</cp:lastPrinted>
  <dcterms:created xsi:type="dcterms:W3CDTF">2018-03-27T06:03:00Z</dcterms:created>
  <dcterms:modified xsi:type="dcterms:W3CDTF">2025-11-23T06:55:20Z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