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8" d="100"/>
          <a:sy n="88" d="100"/>
        </p:scale>
        <p:origin x="90" y="45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45794980"/>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№327 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2</a:t>
                      </a:r>
                      <a:r>
                        <a:rPr lang="ru-RU" altLang="zh-CN" sz="1200" b="1" i="1" baseline="0" dirty="0">
                          <a:solidFill>
                            <a:srgbClr val="002060"/>
                          </a:solidFill>
                          <a:latin typeface="Times New Roman" panose="02020603050405020304" pitchFamily="18" charset="0"/>
                          <a:cs typeface="Times New Roman" panose="02020603050405020304" pitchFamily="18" charset="0"/>
                        </a:rPr>
                        <a:t>3 </a:t>
                      </a:r>
                      <a:r>
                        <a:rPr lang="ru-RU" altLang="zh-CN" sz="1200" b="1" i="1" baseline="0" dirty="0" err="1">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72646239"/>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a:t>
                      </a:r>
                      <a:r>
                        <a:rPr lang="ru-RU" sz="1100" b="0" i="0" u="none" strike="noStrike" dirty="0">
                          <a:solidFill>
                            <a:srgbClr val="000000"/>
                          </a:solidFill>
                          <a:effectLst/>
                          <a:latin typeface="Calibri" panose="020F0502020204030204" pitchFamily="34" charset="0"/>
                        </a:rPr>
                        <a:t>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1578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2.475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3 </a:t>
            </a:r>
            <a:r>
              <a:rPr lang="ru-RU" altLang="ru-RU" sz="1200" b="1" dirty="0" err="1">
                <a:latin typeface="Times New Roman" panose="02020603050405020304" pitchFamily="18" charset="0"/>
                <a:cs typeface="Times New Roman" panose="02020603050405020304" pitchFamily="18" charset="0"/>
              </a:rPr>
              <a:t>қараша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en-US" altLang="ru-RU" sz="1100" b="1" dirty="0">
                <a:latin typeface="Times New Roman" panose="02020603050405020304" pitchFamily="18" charset="0"/>
                <a:cs typeface="Times New Roman" panose="02020603050405020304" pitchFamily="18" charset="0"/>
              </a:rPr>
              <a:t>2</a:t>
            </a:r>
            <a:r>
              <a:rPr lang="ru-RU" altLang="ru-RU" sz="1100" b="1" dirty="0">
                <a:latin typeface="Times New Roman" panose="02020603050405020304" pitchFamily="18" charset="0"/>
                <a:cs typeface="Times New Roman" panose="02020603050405020304" pitchFamily="18" charset="0"/>
              </a:rPr>
              <a:t>4 </a:t>
            </a:r>
            <a:r>
              <a:rPr lang="ru-RU" altLang="ru-RU" sz="1100" b="1" dirty="0" err="1">
                <a:latin typeface="Times New Roman" panose="02020603050405020304" pitchFamily="18" charset="0"/>
                <a:cs typeface="Times New Roman" panose="02020603050405020304" pitchFamily="18" charset="0"/>
              </a:rPr>
              <a:t>қараша</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2</a:t>
            </a:r>
            <a:r>
              <a:rPr lang="ru-RU" altLang="ru-RU" sz="1100" b="1" dirty="0">
                <a:solidFill>
                  <a:srgbClr val="000000"/>
                </a:solidFill>
                <a:latin typeface="Times New Roman" panose="02020603050405020304" pitchFamily="18" charset="0"/>
                <a:cs typeface="Times New Roman" panose="02020603050405020304" pitchFamily="18" charset="0"/>
              </a:rPr>
              <a:t>3 </a:t>
            </a:r>
            <a:r>
              <a:rPr lang="ru-RU" altLang="ru-RU" sz="1100" b="1" dirty="0" err="1">
                <a:solidFill>
                  <a:srgbClr val="000000"/>
                </a:solidFill>
                <a:latin typeface="Times New Roman" panose="02020603050405020304" pitchFamily="18" charset="0"/>
                <a:cs typeface="Times New Roman" panose="02020603050405020304" pitchFamily="18" charset="0"/>
              </a:rPr>
              <a:t>қараша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a:solidFill>
                  <a:srgbClr val="000000"/>
                </a:solidFill>
                <a:latin typeface="Times New Roman" panose="02020603050405020304" pitchFamily="18" charset="0"/>
                <a:cs typeface="Times New Roman" panose="02020603050405020304" pitchFamily="18" charset="0"/>
              </a:rPr>
              <a:t>2</a:t>
            </a:r>
            <a:r>
              <a:rPr lang="ru-RU" altLang="ru-RU" sz="1100" b="1" dirty="0">
                <a:solidFill>
                  <a:srgbClr val="000000"/>
                </a:solidFill>
                <a:latin typeface="Times New Roman" panose="02020603050405020304" pitchFamily="18" charset="0"/>
                <a:cs typeface="Times New Roman" panose="02020603050405020304" pitchFamily="18" charset="0"/>
              </a:rPr>
              <a:t>4</a:t>
            </a:r>
            <a:r>
              <a:rPr lang="kk-KZ" altLang="ru-RU" sz="1100" b="1" dirty="0">
                <a:solidFill>
                  <a:srgbClr val="000000"/>
                </a:solidFill>
                <a:latin typeface="Times New Roman" panose="02020603050405020304" pitchFamily="18" charset="0"/>
                <a:cs typeface="Times New Roman" panose="02020603050405020304" pitchFamily="18" charset="0"/>
              </a:rPr>
              <a:t> қараша</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a:t>
            </a:r>
            <a:r>
              <a:rPr lang="kk-KZ" sz="1100" dirty="0" smtClean="0">
                <a:solidFill>
                  <a:srgbClr val="000000"/>
                </a:solidFill>
                <a:latin typeface="Times New Roman" panose="02020603050405020304" pitchFamily="18" charset="0"/>
                <a:cs typeface="Times New Roman" panose="02020603050405020304" pitchFamily="18" charset="0"/>
                <a:sym typeface="+mn-ea"/>
              </a:rPr>
              <a:t>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6-8</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15-17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a:solidFill>
                  <a:srgbClr val="000000"/>
                </a:solidFill>
                <a:latin typeface="Times New Roman" panose="02020603050405020304" pitchFamily="18" charset="0"/>
                <a:cs typeface="Times New Roman" panose="02020603050405020304" pitchFamily="18" charset="0"/>
              </a:rPr>
              <a:t>2</a:t>
            </a:r>
            <a:r>
              <a:rPr lang="ru-RU" sz="1100" b="1" dirty="0">
                <a:solidFill>
                  <a:srgbClr val="000000"/>
                </a:solidFill>
                <a:latin typeface="Times New Roman" panose="02020603050405020304" pitchFamily="18" charset="0"/>
                <a:cs typeface="Times New Roman" panose="02020603050405020304" pitchFamily="18" charset="0"/>
              </a:rPr>
              <a:t>5</a:t>
            </a:r>
            <a:r>
              <a:rPr lang="kk-KZ" sz="1100" b="1" dirty="0">
                <a:solidFill>
                  <a:srgbClr val="000000"/>
                </a:solidFill>
                <a:latin typeface="Times New Roman" panose="02020603050405020304" pitchFamily="18" charset="0"/>
                <a:cs typeface="Times New Roman" panose="02020603050405020304" pitchFamily="18" charset="0"/>
              </a:rPr>
              <a:t> қараша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2</a:t>
            </a:r>
            <a:r>
              <a:rPr lang="ru-RU" sz="1100" b="1" dirty="0">
                <a:solidFill>
                  <a:srgbClr val="000000"/>
                </a:solidFill>
                <a:latin typeface="Times New Roman" panose="02020603050405020304" pitchFamily="18" charset="0"/>
                <a:cs typeface="Times New Roman" panose="02020603050405020304" pitchFamily="18" charset="0"/>
              </a:rPr>
              <a:t>4 </a:t>
            </a:r>
            <a:r>
              <a:rPr lang="ru-RU" sz="1100" b="1" dirty="0" err="1">
                <a:solidFill>
                  <a:srgbClr val="000000"/>
                </a:solidFill>
                <a:latin typeface="Times New Roman" panose="02020603050405020304" pitchFamily="18" charset="0"/>
                <a:cs typeface="Times New Roman" panose="02020603050405020304" pitchFamily="18" charset="0"/>
              </a:rPr>
              <a:t>қараша</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a:solidFill>
                  <a:srgbClr val="000000"/>
                </a:solidFill>
                <a:latin typeface="Times New Roman" panose="02020603050405020304" pitchFamily="18" charset="0"/>
                <a:cs typeface="Times New Roman" panose="02020603050405020304" pitchFamily="18" charset="0"/>
              </a:rPr>
              <a:t>2</a:t>
            </a:r>
            <a:r>
              <a:rPr lang="ru-RU" sz="1100" b="1" dirty="0">
                <a:solidFill>
                  <a:srgbClr val="000000"/>
                </a:solidFill>
                <a:latin typeface="Times New Roman" panose="02020603050405020304" pitchFamily="18" charset="0"/>
                <a:cs typeface="Times New Roman" panose="02020603050405020304" pitchFamily="18" charset="0"/>
              </a:rPr>
              <a:t>5 </a:t>
            </a:r>
            <a:r>
              <a:rPr lang="kk-KZ" sz="1100" b="1" dirty="0">
                <a:solidFill>
                  <a:srgbClr val="000000"/>
                </a:solidFill>
                <a:latin typeface="Times New Roman" panose="02020603050405020304" pitchFamily="18" charset="0"/>
                <a:cs typeface="Times New Roman" panose="02020603050405020304" pitchFamily="18" charset="0"/>
              </a:rPr>
              <a:t>қараша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7-12</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10-12 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31034</TotalTime>
  <Words>578</Words>
  <Application>Microsoft Office PowerPoint</Application>
  <PresentationFormat>Лист A4 (210x297 мм)</PresentationFormat>
  <Paragraphs>90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4103</cp:revision>
  <cp:lastPrinted>2021-07-01T07:38:07Z</cp:lastPrinted>
  <dcterms:created xsi:type="dcterms:W3CDTF">2018-03-27T06:03:00Z</dcterms:created>
  <dcterms:modified xsi:type="dcterms:W3CDTF">2025-11-23T06:17:37Z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