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327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23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23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073365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24</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түнде жауын-шашын (жаңбыр, қар), көктайғақ, жаяу бұрқасын.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Тұман.</a:t>
            </a:r>
            <a:r>
              <a:rPr lang="kk-KZ" sz="1100" dirty="0">
                <a:latin typeface="Times New Roman" pitchFamily="18" charset="0"/>
                <a:cs typeface="Times New Roman" pitchFamily="18" charset="0"/>
              </a:rPr>
              <a:t> Солтүстік-батыстан, батыстан жел соғады, түнде күші 15-20, күндіз 9-14 м/с. Ауа температурасы түнде 4-6, күндіз 0-2 градус аяз.</a:t>
            </a:r>
          </a:p>
          <a:p>
            <a:pPr indent="182563" algn="ctr"/>
            <a:r>
              <a:rPr lang="kk-KZ" altLang="ru-RU" sz="1100" b="1" dirty="0">
                <a:solidFill>
                  <a:srgbClr val="000000"/>
                </a:solidFill>
                <a:latin typeface="Times New Roman" pitchFamily="18" charset="0"/>
                <a:cs typeface="Times New Roman" pitchFamily="18" charset="0"/>
              </a:rPr>
              <a:t>25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24</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батыстан жел соғады, күші 9-14 м/с. Ауа температурасы 6-8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24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25</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17534</TotalTime>
  <Words>608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7180</cp:revision>
  <cp:lastPrinted>2021-07-01T03:56:27Z</cp:lastPrinted>
  <dcterms:created xsi:type="dcterms:W3CDTF">2018-03-27T06:03:00Z</dcterms:created>
  <dcterms:modified xsi:type="dcterms:W3CDTF">2025-11-23T07:40:24Z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