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68959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жауын-шашын (жаңбыр, қар), жаяу бұрқасын, көктайғақ. Оңтүстік-шығыстан соғатын жел оңтүстік-батысқа ауысады, күші 7-12, </a:t>
            </a:r>
            <a:r>
              <a:rPr lang="kk-KZ" sz="1200" dirty="0" smtClean="0">
                <a:solidFill>
                  <a:prstClr val="black"/>
                </a:solidFill>
                <a:latin typeface="Times New Roman" pitchFamily="18" charset="0"/>
                <a:cs typeface="Times New Roman" pitchFamily="18" charset="0"/>
              </a:rPr>
              <a:t>күндіз екпіні </a:t>
            </a:r>
            <a:r>
              <a:rPr lang="kk-KZ" sz="1200" dirty="0">
                <a:solidFill>
                  <a:prstClr val="black"/>
                </a:solidFill>
                <a:latin typeface="Times New Roman" pitchFamily="18" charset="0"/>
                <a:cs typeface="Times New Roman" pitchFamily="18" charset="0"/>
              </a:rPr>
              <a:t>15-20 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itchFamily="18" charset="0"/>
                <a:cs typeface="Times New Roman" pitchFamily="18" charset="0"/>
              </a:rPr>
              <a:t>4</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Жел солтүстік-батыстан соғады, күші 5-10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61144" y="2368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30733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507496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19554</TotalTime>
  <Words>589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3728</cp:revision>
  <cp:lastPrinted>2021-07-01T03:56:27Z</cp:lastPrinted>
  <dcterms:created xsi:type="dcterms:W3CDTF">2018-03-27T06:03:00Z</dcterms:created>
  <dcterms:modified xsi:type="dcterms:W3CDTF">2025-11-23T07:48:07Z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