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32323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шығыстан 3-8 м/с. Ауаның температурасы түнде 1 аяз-1 жылы, күндіз 13-15 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жауын-шашынсыз. Кей уақыттарда тұман. Жел оңтүстік-шығыстан 0-5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1-3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097091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a:t>
                      </a:r>
                      <a:r>
                        <a:rPr lang="en-US"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126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730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r>
                        <a:rPr lang="en-US" sz="1100" b="0" i="0" u="none" strike="noStrike"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00022686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16672</TotalTime>
  <Words>541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3974</cp:revision>
  <cp:lastPrinted>2021-07-01T07:38:07Z</cp:lastPrinted>
  <dcterms:created xsi:type="dcterms:W3CDTF">2018-03-27T06:03:00Z</dcterms:created>
  <dcterms:modified xsi:type="dcterms:W3CDTF">2025-11-24T06:08:28Z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