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3318" y="10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5912311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328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қараша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39852280"/>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0,093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1626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0,325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38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0,096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0,475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0,121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25 </a:t>
            </a:r>
            <a:r>
              <a:rPr lang="kk-KZ" altLang="ru-RU" sz="1100" b="1" dirty="0" smtClean="0">
                <a:latin typeface="Times New Roman" panose="02020603050405020304" pitchFamily="18" charset="0"/>
                <a:cs typeface="Times New Roman" panose="02020603050405020304" pitchFamily="18" charset="0"/>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24 </a:t>
            </a:r>
            <a:r>
              <a:rPr lang="kk-KZ" altLang="ru-RU" sz="1100" b="1" dirty="0" smtClean="0">
                <a:latin typeface="Times New Roman" panose="02020603050405020304" pitchFamily="18" charset="0"/>
                <a:cs typeface="Times New Roman" panose="02020603050405020304" pitchFamily="18" charset="0"/>
              </a:rPr>
              <a:t>қараша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25 </a:t>
            </a:r>
            <a:r>
              <a:rPr lang="ru-RU" altLang="ru-RU" sz="1100" b="1" dirty="0" err="1" smtClean="0">
                <a:latin typeface="Times New Roman" panose="02020603050405020304" pitchFamily="18" charset="0"/>
                <a:cs typeface="Times New Roman" panose="02020603050405020304" pitchFamily="18" charset="0"/>
              </a:rPr>
              <a:t>қараша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Тұман. Жел </a:t>
            </a:r>
            <a:r>
              <a:rPr lang="kk-KZ" sz="1100" dirty="0" smtClean="0">
                <a:latin typeface="Times New Roman" pitchFamily="18" charset="0"/>
                <a:cs typeface="Times New Roman" pitchFamily="18" charset="0"/>
              </a:rPr>
              <a:t>оңтүстіктен, оңтүстік-батыстан </a:t>
            </a:r>
            <a:r>
              <a:rPr lang="kk-KZ" sz="1100" dirty="0" smtClean="0">
                <a:latin typeface="Times New Roman" pitchFamily="18" charset="0"/>
                <a:cs typeface="Times New Roman" pitchFamily="18" charset="0"/>
              </a:rPr>
              <a:t>соғады, күші 5-10 м/с. Ауа температурасы түнде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күндіз 8-10 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26 </a:t>
            </a:r>
            <a:r>
              <a:rPr lang="kk-KZ" sz="1100" b="1" dirty="0" smtClean="0">
                <a:solidFill>
                  <a:srgbClr val="000000"/>
                </a:solidFill>
                <a:latin typeface="Times New Roman" pitchFamily="18" charset="0"/>
                <a:cs typeface="Times New Roman" pitchFamily="18" charset="0"/>
                <a:sym typeface="+mn-ea"/>
              </a:rPr>
              <a:t>қараша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25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26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Тұман</a:t>
            </a:r>
            <a:r>
              <a:rPr lang="kk-KZ" sz="1100" dirty="0">
                <a:latin typeface="Times New Roman" pitchFamily="18" charset="0"/>
                <a:cs typeface="Times New Roman" pitchFamily="18" charset="0"/>
              </a:rPr>
              <a:t>. Жел </a:t>
            </a:r>
            <a:r>
              <a:rPr lang="kk-KZ" sz="1100" dirty="0" smtClean="0">
                <a:latin typeface="Times New Roman" pitchFamily="18" charset="0"/>
                <a:cs typeface="Times New Roman" pitchFamily="18" charset="0"/>
              </a:rPr>
              <a:t>оңтүстік-батыстан, батыстан </a:t>
            </a:r>
            <a:r>
              <a:rPr lang="kk-KZ" sz="1100" dirty="0" smtClean="0">
                <a:latin typeface="Times New Roman" pitchFamily="18" charset="0"/>
                <a:cs typeface="Times New Roman" pitchFamily="18" charset="0"/>
              </a:rPr>
              <a:t>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1-3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6905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25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26</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қараша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деңгейінің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36857</TotalTime>
  <Words>570</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6960</cp:revision>
  <cp:lastPrinted>2021-07-01T03:56:27Z</cp:lastPrinted>
  <dcterms:created xsi:type="dcterms:W3CDTF">2018-03-27T06:03:00Z</dcterms:created>
  <dcterms:modified xsi:type="dcterms:W3CDTF">2025-11-24T07:07:55Z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