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1730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915273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25</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қараша с. 20-ден </a:t>
            </a:r>
            <a:r>
              <a:rPr lang="kk-KZ" sz="1050" b="1" kern="1400" dirty="0">
                <a:latin typeface="Times New Roman" panose="02020603050405020304" pitchFamily="18" charset="0"/>
                <a:cs typeface="Times New Roman" panose="02020603050405020304" pitchFamily="18" charset="0"/>
              </a:rPr>
              <a:t> 25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9-14 м/с. Ауа температурасы түнде 5-7 аяз, күндіз 0-2 жылы.</a:t>
            </a:r>
          </a:p>
          <a:p>
            <a:pPr algn="just"/>
            <a:r>
              <a:rPr lang="kk-KZ" sz="1100" b="1" kern="1400" dirty="0">
                <a:latin typeface="Times New Roman" panose="02020603050405020304" pitchFamily="18" charset="0"/>
                <a:cs typeface="Times New Roman" panose="02020603050405020304" pitchFamily="18" charset="0"/>
              </a:rPr>
              <a:t>                                                   26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26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48748</TotalTime>
  <Words>608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7057</cp:revision>
  <cp:lastPrinted>2025-07-15T07:11:11Z</cp:lastPrinted>
  <dcterms:created xsi:type="dcterms:W3CDTF">2018-03-27T06:03:00Z</dcterms:created>
  <dcterms:modified xsi:type="dcterms:W3CDTF">2025-11-24T05:59:32Z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