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5412637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28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6559090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a:t>
            </a:r>
            <a:r>
              <a:rPr lang="kk-KZ" sz="1100" dirty="0" smtClean="0">
                <a:latin typeface="Times New Roman" pitchFamily="18" charset="0"/>
                <a:cs typeface="Times New Roman" pitchFamily="18" charset="0"/>
              </a:rPr>
              <a:t>здаған </a:t>
            </a:r>
            <a:r>
              <a:rPr lang="kk-KZ" sz="1100" dirty="0" smtClean="0">
                <a:latin typeface="Times New Roman" pitchFamily="18" charset="0"/>
                <a:cs typeface="Times New Roman" pitchFamily="18" charset="0"/>
              </a:rPr>
              <a:t>бұлтты, жауын-шашынсыз болады. Оңтүстік-шығыстан жел соғады, күші 3-8 м/с. Ауа температурасы түнде 1 аяз-1 градус жылы, күндіз 17-19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қарашаға дейін</a:t>
            </a:r>
            <a:endParaRPr lang="en-US" altLang="ru-RU" sz="1200" b="1" dirty="0" smtClean="0">
              <a:latin typeface="Times New Roman" pitchFamily="18" charset="0"/>
              <a:cs typeface="Times New Roman" pitchFamily="18" charset="0"/>
            </a:endParaRPr>
          </a:p>
          <a:p>
            <a:pPr lvl="0" indent="182563" algn="just"/>
            <a:r>
              <a:rPr lang="kk-KZ" sz="110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1 аяз-1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14182</TotalTime>
  <Words>577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3921</cp:revision>
  <cp:lastPrinted>2021-07-01T03:56:27Z</cp:lastPrinted>
  <dcterms:created xsi:type="dcterms:W3CDTF">2018-03-27T06:03:00Z</dcterms:created>
  <dcterms:modified xsi:type="dcterms:W3CDTF">2025-11-24T06:19:44Z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