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31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944584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32</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774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a:t>
            </a:r>
            <a:r>
              <a:rPr lang="kk-KZ" sz="1200" dirty="0" smtClean="0">
                <a:solidFill>
                  <a:prstClr val="black"/>
                </a:solidFill>
                <a:latin typeface="Times New Roman" pitchFamily="18" charset="0"/>
                <a:cs typeface="Times New Roman" pitchFamily="18" charset="0"/>
              </a:rPr>
              <a:t>, түнде қар, </a:t>
            </a:r>
            <a:r>
              <a:rPr lang="kk-KZ" sz="1200" dirty="0">
                <a:solidFill>
                  <a:prstClr val="black"/>
                </a:solidFill>
                <a:latin typeface="Times New Roman" pitchFamily="18" charset="0"/>
                <a:cs typeface="Times New Roman" pitchFamily="18" charset="0"/>
              </a:rPr>
              <a:t>көктайғақ</a:t>
            </a:r>
            <a:r>
              <a:rPr lang="kk-KZ" sz="1200" dirty="0" smtClean="0">
                <a:solidFill>
                  <a:prstClr val="black"/>
                </a:solidFill>
                <a:latin typeface="Times New Roman" pitchFamily="18" charset="0"/>
                <a:cs typeface="Times New Roman" pitchFamily="18" charset="0"/>
              </a:rPr>
              <a:t>. Жел оңтүстік-шығыстан,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10-12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sz="500" b="1" dirty="0">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itchFamily="18" charset="0"/>
                <a:cs typeface="Times New Roman"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6</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күші 9-14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11-13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66009"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66009" y="330501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27867887"/>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19566</TotalTime>
  <Words>569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3731</cp:revision>
  <cp:lastPrinted>2021-07-01T03:56:27Z</cp:lastPrinted>
  <dcterms:created xsi:type="dcterms:W3CDTF">2018-03-27T06:03:00Z</dcterms:created>
  <dcterms:modified xsi:type="dcterms:W3CDTF">2025-11-24T07:52:33Z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