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438348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2856" y="215900"/>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150" b="1" dirty="0" smtClean="0">
                <a:solidFill>
                  <a:srgbClr val="000000"/>
                </a:solidFill>
                <a:latin typeface="Times New Roman" pitchFamily="18" charset="0"/>
                <a:cs typeface="Times New Roman" pitchFamily="18" charset="0"/>
              </a:rPr>
              <a:t>24</a:t>
            </a:r>
            <a:r>
              <a:rPr lang="kk-KZ" alt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Ашық. Оңтүстік-шығыстан </a:t>
            </a:r>
            <a:r>
              <a:rPr lang="kk-KZ" sz="1150" dirty="0" smtClean="0">
                <a:latin typeface="Times New Roman" panose="02020603050405020304" pitchFamily="18" charset="0"/>
                <a:cs typeface="Times New Roman" panose="02020603050405020304" pitchFamily="18" charset="0"/>
              </a:rPr>
              <a:t>соғатын </a:t>
            </a:r>
            <a:r>
              <a:rPr lang="kk-KZ" sz="1150" dirty="0">
                <a:latin typeface="Times New Roman" panose="02020603050405020304" pitchFamily="18" charset="0"/>
                <a:cs typeface="Times New Roman" panose="02020603050405020304" pitchFamily="18" charset="0"/>
              </a:rPr>
              <a:t>жел </a:t>
            </a:r>
            <a:r>
              <a:rPr lang="kk-KZ" sz="1150" dirty="0" smtClean="0">
                <a:latin typeface="Times New Roman" panose="02020603050405020304" pitchFamily="18" charset="0"/>
                <a:cs typeface="Times New Roman" panose="02020603050405020304" pitchFamily="18" charset="0"/>
              </a:rPr>
              <a:t>оңтүстік-батысқа </a:t>
            </a:r>
            <a:r>
              <a:rPr lang="kk-KZ" sz="1150" dirty="0">
                <a:latin typeface="Times New Roman" panose="02020603050405020304" pitchFamily="18" charset="0"/>
                <a:cs typeface="Times New Roman" panose="02020603050405020304" pitchFamily="18" charset="0"/>
              </a:rPr>
              <a:t>ауысады, күші </a:t>
            </a:r>
            <a:r>
              <a:rPr lang="kk-KZ" sz="1150" dirty="0" smtClean="0">
                <a:latin typeface="Times New Roman" panose="02020603050405020304" pitchFamily="18" charset="0"/>
                <a:cs typeface="Times New Roman" panose="02020603050405020304" pitchFamily="18" charset="0"/>
              </a:rPr>
              <a:t>5-10 </a:t>
            </a:r>
            <a:r>
              <a:rPr lang="kk-KZ" sz="1150" dirty="0">
                <a:latin typeface="Times New Roman" panose="02020603050405020304" pitchFamily="18" charset="0"/>
                <a:cs typeface="Times New Roman" panose="02020603050405020304" pitchFamily="18" charset="0"/>
              </a:rPr>
              <a:t>м/с</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Ауа температурасы түнде </a:t>
            </a:r>
            <a:r>
              <a:rPr lang="kk-KZ" sz="1150" dirty="0" smtClean="0">
                <a:latin typeface="Times New Roman" panose="02020603050405020304" pitchFamily="18" charset="0"/>
                <a:cs typeface="Times New Roman" panose="02020603050405020304" pitchFamily="18" charset="0"/>
              </a:rPr>
              <a:t>0 градус шамасында, </a:t>
            </a:r>
            <a:r>
              <a:rPr lang="kk-KZ" sz="1150" dirty="0" smtClean="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8-10 градус </a:t>
            </a:r>
            <a:r>
              <a:rPr lang="kk-KZ" sz="1150" dirty="0">
                <a:latin typeface="Times New Roman" panose="02020603050405020304" pitchFamily="18" charset="0"/>
                <a:cs typeface="Times New Roman" panose="02020603050405020304" pitchFamily="18" charset="0"/>
              </a:rPr>
              <a:t>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Аздаған бұлтты</a:t>
            </a:r>
            <a:r>
              <a:rPr lang="kk-KZ" sz="1150" dirty="0" smtClean="0">
                <a:latin typeface="Times New Roman" panose="02020603050405020304" pitchFamily="18" charset="0"/>
                <a:cs typeface="Times New Roman" panose="02020603050405020304" pitchFamily="18" charset="0"/>
              </a:rPr>
              <a:t>, жауын-шашынсыз. </a:t>
            </a:r>
            <a:r>
              <a:rPr lang="kk-KZ" sz="1150" dirty="0" smtClean="0">
                <a:latin typeface="Times New Roman" panose="02020603050405020304" pitchFamily="18" charset="0"/>
                <a:cs typeface="Times New Roman" panose="02020603050405020304" pitchFamily="18" charset="0"/>
              </a:rPr>
              <a:t>Оңтүстіктен соғатын жел солтүстік-батысқа ауысады, </a:t>
            </a:r>
            <a:r>
              <a:rPr lang="kk-KZ" sz="1150" dirty="0" smtClean="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0-5 </a:t>
            </a:r>
            <a:r>
              <a:rPr lang="kk-KZ" sz="1150" dirty="0" smtClean="0">
                <a:latin typeface="Times New Roman" panose="02020603050405020304" pitchFamily="18" charset="0"/>
                <a:cs typeface="Times New Roman" panose="02020603050405020304" pitchFamily="18" charset="0"/>
              </a:rPr>
              <a:t>м/с. Ауа температурасы 0-2 градус </a:t>
            </a:r>
            <a:r>
              <a:rPr lang="kk-KZ" sz="1150" dirty="0" smtClean="0">
                <a:latin typeface="Times New Roman" panose="02020603050405020304" pitchFamily="18" charset="0"/>
                <a:cs typeface="Times New Roman" panose="02020603050405020304" pitchFamily="18" charset="0"/>
              </a:rPr>
              <a:t>суық болады</a:t>
            </a:r>
            <a:r>
              <a:rPr lang="kk-KZ" sz="1150" dirty="0" smtClean="0">
                <a:latin typeface="Times New Roman" panose="02020603050405020304" pitchFamily="18" charset="0"/>
                <a:cs typeface="Times New Roman" panose="02020603050405020304" pitchFamily="18" charset="0"/>
              </a:rPr>
              <a:t>.</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76571218"/>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3798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25 </a:t>
            </a:r>
            <a:r>
              <a:rPr lang="kk-KZ" sz="1150" dirty="0" smtClean="0">
                <a:solidFill>
                  <a:schemeClr val="tx1"/>
                </a:solidFill>
                <a:latin typeface="Times New Roman" panose="02020603050405020304" pitchFamily="18" charset="0"/>
                <a:cs typeface="Times New Roman" panose="02020603050405020304" pitchFamily="18" charset="0"/>
              </a:rPr>
              <a:t>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26</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37747</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6266</cp:revision>
  <cp:lastPrinted>2021-07-01T07:38:07Z</cp:lastPrinted>
  <dcterms:created xsi:type="dcterms:W3CDTF">2018-03-27T06:03:00Z</dcterms:created>
  <dcterms:modified xsi:type="dcterms:W3CDTF">2025-11-24T09:35:24Z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