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74549477"/>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a:t>
            </a:r>
            <a:r>
              <a:rPr lang="kk-KZ" altLang="ru-RU" sz="1200" dirty="0" smtClean="0">
                <a:latin typeface="Times New Roman" panose="02020603050405020304" pitchFamily="18" charset="0"/>
                <a:cs typeface="Times New Roman" panose="02020603050405020304" pitchFamily="18" charset="0"/>
              </a:rPr>
              <a:t>. Түнде және таңертең тұман.  Оңтүстіктен, оңтүстік-батыстан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4-9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2-4 </a:t>
            </a:r>
            <a:r>
              <a:rPr lang="kk-KZ" altLang="ru-RU" sz="1200" dirty="0">
                <a:latin typeface="Times New Roman" panose="02020603050405020304" pitchFamily="18" charset="0"/>
                <a:cs typeface="Times New Roman" panose="02020603050405020304" pitchFamily="18" charset="0"/>
              </a:rPr>
              <a:t>градус аяз, күндіз </a:t>
            </a:r>
            <a:r>
              <a:rPr lang="kk-KZ" altLang="ru-RU" sz="1200" dirty="0" smtClean="0">
                <a:latin typeface="Times New Roman" panose="02020603050405020304" pitchFamily="18" charset="0"/>
                <a:cs typeface="Times New Roman" panose="02020603050405020304" pitchFamily="18" charset="0"/>
              </a:rPr>
              <a:t>6-8 градус </a:t>
            </a:r>
            <a:r>
              <a:rPr lang="kk-KZ" altLang="ru-RU" sz="1200" dirty="0">
                <a:latin typeface="Times New Roman" panose="02020603050405020304" pitchFamily="18" charset="0"/>
                <a:cs typeface="Times New Roman" panose="02020603050405020304" pitchFamily="18" charset="0"/>
              </a:rPr>
              <a:t>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26 </a:t>
            </a:r>
            <a:r>
              <a:rPr lang="kk-KZ" altLang="ru-RU" sz="1150" b="1" dirty="0">
                <a:latin typeface="Times New Roman" panose="02020603050405020304" pitchFamily="18" charset="0"/>
                <a:cs typeface="Times New Roman" panose="02020603050405020304" pitchFamily="18" charset="0"/>
              </a:rPr>
              <a:t>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25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26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жауын-шашынсыз</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4-9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1-3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5075944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172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19</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25363</TotalTime>
  <Words>516</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4889</cp:revision>
  <cp:lastPrinted>2021-07-01T07:38:07Z</cp:lastPrinted>
  <dcterms:created xsi:type="dcterms:W3CDTF">2018-03-27T06:03:00Z</dcterms:created>
  <dcterms:modified xsi:type="dcterms:W3CDTF">2025-11-24T07:28:06Z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