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93487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242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 Түнде тұман, жолдарда көктайғақ күтіледі. Оңтүстітен, оңтүстік-батыстан жел соғады, күші түнде 3-8 м/с, күндіз 9-14, екпіні 15-18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3-5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4-6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қарашаның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a:t>
            </a:r>
            <a:r>
              <a:rPr lang="kk-KZ" sz="1200" dirty="0">
                <a:effectLst/>
                <a:latin typeface="Times New Roman" panose="02020603050405020304" pitchFamily="18" charset="0"/>
                <a:ea typeface="Calibri" panose="020F0502020204030204" pitchFamily="34" charset="0"/>
              </a:rPr>
              <a:t>-батыстан жел соғады, күші 9-14, екпіні 15-20 м/с. Ауа температурасы 1-3 градус жылы</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95781647"/>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20040</TotalTime>
  <Words>597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3866</cp:revision>
  <cp:lastPrinted>2021-07-01T07:38:07Z</cp:lastPrinted>
  <dcterms:created xsi:type="dcterms:W3CDTF">2018-03-27T06:03:00Z</dcterms:created>
  <dcterms:modified xsi:type="dcterms:W3CDTF">2025-11-24T05:48:44Z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