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434"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26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25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26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26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27</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3-8 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solidFill>
                            <a:schemeClr val="tx1"/>
                          </a:solidFill>
                          <a:latin typeface="Times New Roman KZ" pitchFamily="18" charset="0"/>
                          <a:ea typeface="Times New Roman KZ" pitchFamily="18" charset="0"/>
                        </a:rPr>
                        <a:t>132</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solidFill>
                            <a:schemeClr val="tx1"/>
                          </a:solidFill>
                          <a:latin typeface="Times New Roman KZ" pitchFamily="18" charset="0"/>
                          <a:ea typeface="Times New Roman KZ" pitchFamily="18" charset="0"/>
                        </a:rPr>
                        <a:t>0,26</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solidFill>
                            <a:schemeClr val="tx1"/>
                          </a:solidFill>
                          <a:latin typeface="Times New Roman KZ" pitchFamily="18" charset="0"/>
                          <a:ea typeface="Times New Roman KZ" pitchFamily="18" charset="0"/>
                        </a:rPr>
                        <a:t>5712</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solidFill>
                            <a:schemeClr val="tx1"/>
                          </a:solidFill>
                          <a:latin typeface="Times New Roman KZ" pitchFamily="18" charset="0"/>
                          <a:ea typeface="Times New Roman KZ" pitchFamily="18" charset="0"/>
                        </a:rPr>
                        <a:t>1,14</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solidFill>
                            <a:schemeClr val="tx1"/>
                          </a:solidFill>
                          <a:latin typeface="Times New Roman KZ" pitchFamily="18" charset="0"/>
                          <a:ea typeface="Times New Roman KZ" pitchFamily="18" charset="0"/>
                        </a:rPr>
                        <a:t>88</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solidFill>
                            <a:schemeClr val="tx1"/>
                          </a:solidFill>
                          <a:latin typeface="Times New Roman KZ" pitchFamily="18" charset="0"/>
                          <a:ea typeface="Times New Roman KZ" pitchFamily="18" charset="0"/>
                        </a:rPr>
                        <a:t>0,44</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solidFill>
                            <a:schemeClr val="tx1"/>
                          </a:solidFill>
                          <a:latin typeface="Times New Roman" pitchFamily="18" charset="0"/>
                          <a:cs typeface="Times New Roman" pitchFamily="18" charset="0"/>
                        </a:rPr>
                        <a:t>185</a:t>
                      </a:r>
                      <a:endParaRPr lang="ru-RU" sz="1200"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solidFill>
                            <a:schemeClr val="tx1"/>
                          </a:solidFill>
                          <a:latin typeface="Times New Roman" pitchFamily="18" charset="0"/>
                          <a:cs typeface="Times New Roman" pitchFamily="18" charset="0"/>
                        </a:rPr>
                        <a:t>0,46</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solidFill>
                            <a:schemeClr val="tx1"/>
                          </a:solidFill>
                          <a:latin typeface="Times New Roman" pitchFamily="18" charset="0"/>
                          <a:cs typeface="Times New Roman" pitchFamily="18" charset="0"/>
                        </a:rPr>
                        <a:t>0,05</a:t>
                      </a:r>
                      <a:endParaRPr lang="ru-RU" sz="1200"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solidFill>
                            <a:schemeClr val="tx1"/>
                          </a:solidFill>
                          <a:latin typeface="Times New Roman KZ" pitchFamily="18" charset="0"/>
                          <a:ea typeface="Times New Roman KZ" pitchFamily="18" charset="0"/>
                        </a:rPr>
                        <a:t>0</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21781</TotalTime>
  <Words>535</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5451</cp:revision>
  <cp:lastPrinted>2021-07-01T03:56:27Z</cp:lastPrinted>
  <dcterms:created xsi:type="dcterms:W3CDTF">2018-03-27T06:03:00Z</dcterms:created>
  <dcterms:modified xsi:type="dcterms:W3CDTF">2025-11-25T06:39:30Z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