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040281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56" y="21590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25</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бұлтты, жауын-шашынсыз</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Оңтүстік-шығыстан соғатын </a:t>
            </a:r>
            <a:r>
              <a:rPr lang="kk-KZ" sz="1150" dirty="0">
                <a:latin typeface="Times New Roman" panose="02020603050405020304" pitchFamily="18" charset="0"/>
                <a:cs typeface="Times New Roman" panose="02020603050405020304" pitchFamily="18" charset="0"/>
              </a:rPr>
              <a:t>жел </a:t>
            </a:r>
            <a:r>
              <a:rPr lang="kk-KZ" sz="1150" dirty="0" smtClean="0">
                <a:latin typeface="Times New Roman" panose="02020603050405020304" pitchFamily="18" charset="0"/>
                <a:cs typeface="Times New Roman" panose="02020603050405020304" pitchFamily="18" charset="0"/>
              </a:rPr>
              <a:t>сол</a:t>
            </a:r>
            <a:r>
              <a:rPr lang="kk-KZ" sz="1150" dirty="0" smtClean="0">
                <a:latin typeface="Times New Roman" panose="02020603050405020304" pitchFamily="18" charset="0"/>
                <a:cs typeface="Times New Roman" panose="02020603050405020304" pitchFamily="18" charset="0"/>
              </a:rPr>
              <a:t>түстік-батысқа </a:t>
            </a:r>
            <a:r>
              <a:rPr lang="kk-KZ" sz="1150" dirty="0">
                <a:latin typeface="Times New Roman" panose="02020603050405020304" pitchFamily="18" charset="0"/>
                <a:cs typeface="Times New Roman" panose="02020603050405020304" pitchFamily="18" charset="0"/>
              </a:rPr>
              <a:t>ауысады, 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Ауа температурасы түнде </a:t>
            </a:r>
            <a:r>
              <a:rPr lang="kk-KZ" sz="1150" dirty="0" smtClean="0">
                <a:latin typeface="Times New Roman" panose="02020603050405020304" pitchFamily="18" charset="0"/>
                <a:cs typeface="Times New Roman" panose="02020603050405020304" pitchFamily="18" charset="0"/>
              </a:rPr>
              <a:t>0-2 </a:t>
            </a:r>
            <a:r>
              <a:rPr lang="kk-KZ" sz="1150" dirty="0" smtClean="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суық, </a:t>
            </a:r>
            <a:r>
              <a:rPr lang="kk-KZ" sz="1150" dirty="0" smtClean="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5-7</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Аздаған бұлтты, жауын-шашынсыз. </a:t>
            </a:r>
            <a:r>
              <a:rPr lang="kk-KZ" sz="1150" dirty="0" smtClean="0">
                <a:latin typeface="Times New Roman" panose="02020603050405020304" pitchFamily="18" charset="0"/>
                <a:cs typeface="Times New Roman" panose="02020603050405020304" pitchFamily="18" charset="0"/>
              </a:rPr>
              <a:t>С</a:t>
            </a:r>
            <a:r>
              <a:rPr lang="kk-KZ" sz="1150" dirty="0" smtClean="0">
                <a:latin typeface="Times New Roman" panose="02020603050405020304" pitchFamily="18" charset="0"/>
                <a:cs typeface="Times New Roman" panose="02020603050405020304" pitchFamily="18" charset="0"/>
              </a:rPr>
              <a:t>олтүстік-батыстан жел соғады, </a:t>
            </a:r>
            <a:r>
              <a:rPr lang="kk-KZ" sz="1150" dirty="0" smtClean="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1-6 </a:t>
            </a:r>
            <a:r>
              <a:rPr lang="kk-KZ" sz="1150" dirty="0" smtClean="0">
                <a:latin typeface="Times New Roman" panose="02020603050405020304" pitchFamily="18" charset="0"/>
                <a:cs typeface="Times New Roman" panose="02020603050405020304" pitchFamily="18" charset="0"/>
              </a:rPr>
              <a:t>м/с. Ауа температурасы 0-2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152341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1756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0.665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26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27</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37752</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6269</cp:revision>
  <cp:lastPrinted>2021-07-01T07:38:07Z</cp:lastPrinted>
  <dcterms:created xsi:type="dcterms:W3CDTF">2018-03-27T06:03:00Z</dcterms:created>
  <dcterms:modified xsi:type="dcterms:W3CDTF">2025-11-25T08:52:24Z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