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00" d="100"/>
          <a:sy n="100" d="100"/>
        </p:scale>
        <p:origin x="-2346" y="-342"/>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329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solidFill>
                          <a:latin typeface="Times New Roman" panose="02020603050405020304" pitchFamily="18" charset="0"/>
                          <a:cs typeface="Times New Roman" panose="02020603050405020304" pitchFamily="18" charset="0"/>
                        </a:rPr>
                        <a:t>2025 жыл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25 </a:t>
                      </a:r>
                      <a:r>
                        <a:rPr lang="kk-KZ" altLang="ru-RU" sz="1200" b="1" i="1" dirty="0">
                          <a:solidFill>
                            <a:schemeClr val="tx2">
                              <a:lumMod val="75000"/>
                            </a:schemeClr>
                          </a:solidFill>
                          <a:latin typeface="Times New Roman" pitchFamily="18" charset="0"/>
                          <a:cs typeface="Times New Roman" pitchFamily="18" charset="0"/>
                        </a:rPr>
                        <a:t>қараша</a:t>
                      </a:r>
                      <a:endParaRPr lang="zh-CN" altLang="x-none" sz="1200" b="1" i="1"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itchFamily="18" charset="0"/>
                <a:cs typeface="Times New Roman" pitchFamily="18" charset="0"/>
              </a:rPr>
              <a:t>25 қарашаға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225622013"/>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580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260648"/>
            <a:ext cx="4752528" cy="1785104"/>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a:latin typeface="Times New Roman" pitchFamily="18" charset="0"/>
                <a:cs typeface="Times New Roman" pitchFamily="18" charset="0"/>
              </a:rPr>
              <a:t>26</a:t>
            </a:r>
            <a:r>
              <a:rPr lang="kk-KZ" sz="1100" b="1" dirty="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қарашаға</a:t>
            </a:r>
            <a:r>
              <a:rPr lang="kk-KZ"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25 қарашаға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26 қарашаға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kk-KZ" sz="1100" dirty="0">
              <a:latin typeface="Times New Roman" pitchFamily="18" charset="0"/>
              <a:cs typeface="Times New Roman" pitchFamily="18" charset="0"/>
            </a:endParaRPr>
          </a:p>
          <a:p>
            <a:pPr indent="182563" algn="just"/>
            <a:r>
              <a:rPr lang="kk-KZ" sz="1100" dirty="0">
                <a:latin typeface="Times New Roman" pitchFamily="18" charset="0"/>
                <a:cs typeface="Times New Roman" pitchFamily="18" charset="0"/>
              </a:rPr>
              <a:t>Көшпелі бұлтты, </a:t>
            </a:r>
            <a:r>
              <a:rPr lang="ru-RU" sz="1100" dirty="0" err="1">
                <a:latin typeface="Times New Roman" pitchFamily="18" charset="0"/>
                <a:cs typeface="Times New Roman" pitchFamily="18" charset="0"/>
              </a:rPr>
              <a:t>күндіз аздаған жауын-шашын</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(жаңбыр, қар</a:t>
            </a:r>
            <a:r>
              <a:rPr lang="ru-RU" sz="1100" dirty="0">
                <a:latin typeface="Times New Roman" pitchFamily="18" charset="0"/>
                <a:cs typeface="Times New Roman" pitchFamily="18" charset="0"/>
              </a:rPr>
              <a:t>).</a:t>
            </a:r>
            <a:r>
              <a:rPr lang="kk-KZ" sz="1100" dirty="0">
                <a:latin typeface="Times New Roman" pitchFamily="18" charset="0"/>
                <a:cs typeface="Times New Roman" pitchFamily="18" charset="0"/>
              </a:rPr>
              <a:t> Тұман. Оңтүстік-батыстан, батыстан, жел соғады, түнде күші 15-20 м/с, күндіз 9-14 м/с. Ауа температурасы түнде 1 градус аяз-1 градус жылы, күндіз </a:t>
            </a:r>
            <a:r>
              <a:rPr lang="kk-KZ" sz="1100" dirty="0" smtClean="0">
                <a:latin typeface="Times New Roman" pitchFamily="18" charset="0"/>
                <a:cs typeface="Times New Roman" pitchFamily="18" charset="0"/>
              </a:rPr>
              <a:t>1-3 градус </a:t>
            </a:r>
            <a:r>
              <a:rPr lang="kk-KZ" sz="1100" dirty="0">
                <a:latin typeface="Times New Roman" pitchFamily="18" charset="0"/>
                <a:cs typeface="Times New Roman" pitchFamily="18" charset="0"/>
              </a:rPr>
              <a:t>жылы.</a:t>
            </a:r>
          </a:p>
          <a:p>
            <a:pPr indent="182563" algn="ctr"/>
            <a:r>
              <a:rPr lang="kk-KZ" altLang="ru-RU" sz="1100" b="1" dirty="0">
                <a:solidFill>
                  <a:srgbClr val="000000"/>
                </a:solidFill>
                <a:latin typeface="Times New Roman" pitchFamily="18" charset="0"/>
                <a:cs typeface="Times New Roman" pitchFamily="18" charset="0"/>
              </a:rPr>
              <a:t>27 қарашаға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a:latin typeface="Times New Roman" pitchFamily="18" charset="0"/>
                <a:cs typeface="Times New Roman" pitchFamily="18" charset="0"/>
              </a:rPr>
              <a:t>26</a:t>
            </a:r>
            <a:r>
              <a:rPr lang="kk-KZ" sz="1100" b="1" dirty="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қарашаға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27 </a:t>
            </a:r>
            <a:r>
              <a:rPr lang="kk-KZ" altLang="ru-RU" sz="1100" b="1" dirty="0">
                <a:solidFill>
                  <a:srgbClr val="000000"/>
                </a:solidFill>
                <a:latin typeface="Times New Roman" pitchFamily="18" charset="0"/>
                <a:cs typeface="Times New Roman" pitchFamily="18" charset="0"/>
              </a:rPr>
              <a:t>қарашаға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r>
              <a:rPr lang="kk-KZ" sz="1100" dirty="0">
                <a:latin typeface="Times New Roman" pitchFamily="18" charset="0"/>
                <a:cs typeface="Times New Roman" pitchFamily="18" charset="0"/>
              </a:rPr>
              <a:t>Көшпелі бұлтты, жауын-шашынсыз</a:t>
            </a:r>
            <a:r>
              <a:rPr lang="ru-RU" sz="1100" dirty="0">
                <a:latin typeface="Times New Roman" pitchFamily="18" charset="0"/>
                <a:cs typeface="Times New Roman" pitchFamily="18" charset="0"/>
              </a:rPr>
              <a:t>. </a:t>
            </a:r>
            <a:r>
              <a:rPr lang="kk-KZ" sz="1100" smtClean="0">
                <a:latin typeface="Times New Roman" pitchFamily="18" charset="0"/>
                <a:cs typeface="Times New Roman" pitchFamily="18" charset="0"/>
              </a:rPr>
              <a:t>Солтүстік-батыстан жел </a:t>
            </a:r>
            <a:r>
              <a:rPr lang="kk-KZ" sz="1100" dirty="0">
                <a:latin typeface="Times New Roman" pitchFamily="18" charset="0"/>
                <a:cs typeface="Times New Roman" pitchFamily="18" charset="0"/>
              </a:rPr>
              <a:t>соғады, күші 9-14 м/с. Ауа температурасы 1-3 градус аяз.</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04864"/>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26 </a:t>
            </a:r>
            <a:r>
              <a:rPr lang="kk-KZ" altLang="ru-RU" sz="1100" dirty="0">
                <a:solidFill>
                  <a:srgbClr val="000000"/>
                </a:solidFill>
                <a:latin typeface="Times New Roman" pitchFamily="18" charset="0"/>
                <a:cs typeface="Times New Roman" pitchFamily="18" charset="0"/>
              </a:rPr>
              <a:t>қарашаға</a:t>
            </a:r>
            <a:r>
              <a:rPr lang="kk-KZ" sz="1100" dirty="0">
                <a:solidFill>
                  <a:srgbClr val="000000"/>
                </a:solidFill>
                <a:latin typeface="Times New Roman" pitchFamily="18" charset="0"/>
                <a:cs typeface="Times New Roman" pitchFamily="18" charset="0"/>
              </a:rPr>
              <a:t>,</a:t>
            </a:r>
            <a:r>
              <a:rPr lang="kk-KZ" sz="1100" dirty="0">
                <a:solidFill>
                  <a:schemeClr val="tx1"/>
                </a:solidFill>
                <a:latin typeface="Times New Roman" pitchFamily="18" charset="0"/>
                <a:cs typeface="Times New Roman" pitchFamily="18" charset="0"/>
              </a:rPr>
              <a:t> 27</a:t>
            </a:r>
            <a:r>
              <a:rPr lang="kk-KZ" sz="1100" dirty="0">
                <a:solidFill>
                  <a:srgbClr val="000000"/>
                </a:solidFill>
                <a:latin typeface="Times New Roman" pitchFamily="18" charset="0"/>
                <a:cs typeface="Times New Roman" pitchFamily="18" charset="0"/>
              </a:rPr>
              <a:t> қарашаға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Г.Газизова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xmlns="" val="20000"/>
                    </a:ext>
                  </a:extLst>
                </a:gridCol>
                <a:gridCol w="3817595">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17540</TotalTime>
  <Words>563</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7191</cp:revision>
  <cp:lastPrinted>2021-07-01T03:56:27Z</cp:lastPrinted>
  <dcterms:created xsi:type="dcterms:W3CDTF">2018-03-27T06:03:00Z</dcterms:created>
  <dcterms:modified xsi:type="dcterms:W3CDTF">2025-11-25T07:04:10Z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