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1" d="100"/>
          <a:sy n="91" d="100"/>
        </p:scale>
        <p:origin x="78" y="3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97557197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329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25 </a:t>
                      </a:r>
                      <a:r>
                        <a:rPr lang="kk-KZ" baseline="0" dirty="0"/>
                        <a:t>қараша</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kk-KZ" altLang="ru-RU" sz="1200" b="1" dirty="0">
                <a:latin typeface="Times New Roman" panose="02020603050405020304" pitchFamily="18" charset="0"/>
                <a:cs typeface="Times New Roman" pitchFamily="18" charset="0"/>
              </a:rPr>
              <a:t>6</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defRPr/>
            </a:pPr>
            <a:r>
              <a:rPr lang="kk-KZ" sz="1200" dirty="0">
                <a:solidFill>
                  <a:prstClr val="black"/>
                </a:solidFill>
                <a:latin typeface="Times New Roman" panose="02020603050405020304" pitchFamily="18" charset="0"/>
                <a:cs typeface="Times New Roman" pitchFamily="18" charset="0"/>
              </a:rPr>
              <a:t>Көшпелі бұлтты, жауын-шашынсыз</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Оңтүстік-батыстан жел соғады, күші 9-14, түнде және таңертең екпіні 15-20</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1-3, күндіз 4-6 градус жылы.</a:t>
            </a:r>
          </a:p>
          <a:p>
            <a:pPr indent="177800" algn="just" hangingPunct="1">
              <a:defRPr/>
            </a:pPr>
            <a:endParaRPr lang="ru-RU" altLang="ru-RU" sz="1200" b="1" dirty="0">
              <a:latin typeface="Times New Roman" panose="02020603050405020304" pitchFamily="18" charset="0"/>
              <a:cs typeface="Times New Roman" pitchFamily="18" charset="0"/>
            </a:endParaRP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kk-KZ" altLang="ru-RU" sz="1200" b="1" dirty="0">
                <a:latin typeface="Times New Roman" panose="02020603050405020304" pitchFamily="18" charset="0"/>
                <a:cs typeface="Times New Roman" pitchFamily="18" charset="0"/>
              </a:rPr>
              <a:t>7</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defRPr/>
            </a:pPr>
            <a:r>
              <a:rPr lang="kk-KZ" altLang="ru-RU" sz="1200" b="1" dirty="0">
                <a:latin typeface="Times New Roman" panose="02020603050405020304" pitchFamily="18" charset="0"/>
                <a:cs typeface="Times New Roman" pitchFamily="18" charset="0"/>
              </a:rPr>
              <a:t>26 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a:t>
            </a:r>
            <a:r>
              <a:rPr lang="kk-KZ" sz="1200" b="1" dirty="0">
                <a:latin typeface="Times New Roman" panose="02020603050405020304" pitchFamily="18" charset="0"/>
                <a:cs typeface="Times New Roman" pitchFamily="18" charset="0"/>
              </a:rPr>
              <a:t>7</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қараша</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қар, жаяу бұрқасын, көктайғақ.</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Солтүстік-</a:t>
            </a:r>
            <a:r>
              <a:rPr lang="" sz="1200" dirty="0">
                <a:solidFill>
                  <a:prstClr val="black"/>
                </a:solidFill>
                <a:latin typeface="Times New Roman" panose="02020603050405020304" pitchFamily="18" charset="0"/>
                <a:cs typeface="Times New Roman" pitchFamily="18" charset="0"/>
              </a:rPr>
              <a:t>бат</a:t>
            </a:r>
            <a:r>
              <a:rPr lang="kk-KZ" sz="1200" dirty="0">
                <a:solidFill>
                  <a:prstClr val="black"/>
                </a:solidFill>
                <a:latin typeface="Times New Roman" panose="02020603050405020304" pitchFamily="18" charset="0"/>
                <a:cs typeface="Times New Roman" pitchFamily="18" charset="0"/>
              </a:rPr>
              <a:t>ыстан жел соғады, күші </a:t>
            </a:r>
            <a:r>
              <a:rPr lang="" sz="1200" dirty="0">
                <a:solidFill>
                  <a:prstClr val="black"/>
                </a:solidFill>
                <a:latin typeface="Times New Roman" panose="02020603050405020304" pitchFamily="18" charset="0"/>
                <a:cs typeface="Times New Roman" pitchFamily="18" charset="0"/>
              </a:rPr>
              <a:t>9-14</a:t>
            </a:r>
            <a:r>
              <a:rPr lang="kk-KZ" sz="1200" dirty="0">
                <a:solidFill>
                  <a:prstClr val="black"/>
                </a:solidFill>
                <a:latin typeface="Times New Roman" panose="02020603050405020304" pitchFamily="18" charset="0"/>
                <a:cs typeface="Times New Roman" pitchFamily="18" charset="0"/>
              </a:rPr>
              <a:t>,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0-2</a:t>
            </a:r>
            <a:r>
              <a:rPr lang="" sz="1200" dirty="0">
                <a:solidFill>
                  <a:prstClr val="black"/>
                </a:solidFill>
                <a:latin typeface="Times New Roman" panose="02020603050405020304" pitchFamily="18" charset="0"/>
                <a:cs typeface="Times New Roman" pitchFamily="18" charset="0"/>
              </a:rPr>
              <a:t> 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46821659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1376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68</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25 </a:t>
            </a:r>
            <a:r>
              <a:rPr lang="ru-RU" dirty="0" err="1"/>
              <a:t>қараша</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630271"/>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a:latin typeface="Times New Roman"/>
                <a:ea typeface="Times New Roman"/>
                <a:cs typeface="Times New Roman"/>
                <a:sym typeface="Times New Roman"/>
              </a:rPr>
              <a:t> Айгисинова Н</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160</TotalTime>
  <Words>676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148</cp:revision>
  <dcterms:modified xsi:type="dcterms:W3CDTF">2025-11-25T07:13:18Z</dcterms:modified>
</cp:coreProperties>
</file>