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20480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Түнде және таңертең </a:t>
            </a:r>
            <a:r>
              <a:rPr lang="kk-KZ" altLang="ru-RU" sz="1200" dirty="0" smtClean="0">
                <a:latin typeface="Times New Roman" panose="02020603050405020304" pitchFamily="18" charset="0"/>
                <a:cs typeface="Times New Roman" panose="02020603050405020304" pitchFamily="18" charset="0"/>
              </a:rPr>
              <a:t>тұман. Солтүстік-шығыстан </a:t>
            </a:r>
            <a:r>
              <a:rPr lang="kk-KZ" altLang="ru-RU" sz="1200" dirty="0">
                <a:latin typeface="Times New Roman" panose="02020603050405020304" pitchFamily="18" charset="0"/>
                <a:cs typeface="Times New Roman" panose="02020603050405020304" pitchFamily="18" charset="0"/>
              </a:rPr>
              <a:t>соққан жел 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7-12 м/с. Түнде </a:t>
            </a:r>
            <a:r>
              <a:rPr lang="kk-KZ" altLang="ru-RU" sz="1200" dirty="0">
                <a:latin typeface="Times New Roman" panose="02020603050405020304" pitchFamily="18" charset="0"/>
                <a:cs typeface="Times New Roman" panose="02020603050405020304" pitchFamily="18" charset="0"/>
              </a:rPr>
              <a:t>температура </a:t>
            </a:r>
            <a:r>
              <a:rPr lang="kk-KZ" altLang="ru-RU" sz="1200" dirty="0" smtClean="0">
                <a:latin typeface="Times New Roman" panose="02020603050405020304" pitchFamily="18" charset="0"/>
                <a:cs typeface="Times New Roman" panose="02020603050405020304" pitchFamily="18" charset="0"/>
              </a:rPr>
              <a:t>0-2</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градус жылы.</a:t>
            </a:r>
          </a:p>
          <a:p>
            <a:pPr algn="just"/>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367477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25128</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4987</cp:revision>
  <cp:lastPrinted>2021-07-01T03:56:27Z</cp:lastPrinted>
  <dcterms:created xsi:type="dcterms:W3CDTF">2018-03-27T06:03:00Z</dcterms:created>
  <dcterms:modified xsi:type="dcterms:W3CDTF">2025-11-25T07:35:03Z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