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5412637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6559090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Оңтүстік-шығыстан жел соғады, күші 3-8 м/с. Ауа температурасы түнде 1 аяз-1 градус жылы, күндіз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1 аяз-1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14183</TotalTime>
  <Words>579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3922</cp:revision>
  <cp:lastPrinted>2021-07-01T03:56:27Z</cp:lastPrinted>
  <dcterms:created xsi:type="dcterms:W3CDTF">2018-03-27T06:03:00Z</dcterms:created>
  <dcterms:modified xsi:type="dcterms:W3CDTF">2025-11-25T07:01:33Z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