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16829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itchFamily="18" charset="0"/>
                <a:cs typeface="Times New Roman"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67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578225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22735</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4084</cp:revision>
  <cp:lastPrinted>2021-07-01T03:56:27Z</cp:lastPrinted>
  <dcterms:created xsi:type="dcterms:W3CDTF">2018-03-27T06:03:00Z</dcterms:created>
  <dcterms:modified xsi:type="dcterms:W3CDTF">2025-11-25T08:02:40Z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