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52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068280"/>
              </p:ext>
            </p:extLst>
          </p:nvPr>
        </p:nvGraphicFramePr>
        <p:xfrm>
          <a:off x="344488" y="2141593"/>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43783" y="265101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9777383"/>
              </p:ext>
            </p:extLst>
          </p:nvPr>
        </p:nvGraphicFramePr>
        <p:xfrm>
          <a:off x="5072359" y="4884945"/>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030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2681" y="422411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47682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31033</TotalTime>
  <Words>578</Words>
  <Application>Microsoft Office PowerPoint</Application>
  <PresentationFormat>Лист A4 (210x297 мм)</PresentationFormat>
  <Paragraphs>92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4110</cp:revision>
  <cp:lastPrinted>2021-07-01T07:38:07Z</cp:lastPrinted>
  <dcterms:created xsi:type="dcterms:W3CDTF">2018-03-27T06:03:00Z</dcterms:created>
  <dcterms:modified xsi:type="dcterms:W3CDTF">2025-11-25T06:39:56Z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