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401862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Кей уақытта тұман. Жел оңтүстік-шығыстан, оңтүстіктен 1-6 м/с. Ауаның температурасы түнде 1-3 аяз, күндіз 14-16 жылы.</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қарашаға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smtClean="0">
                <a:latin typeface="Times New Roman" panose="02020603050405020304" pitchFamily="18" charset="0"/>
                <a:cs typeface="Times New Roman" panose="02020603050405020304" pitchFamily="18" charset="0"/>
              </a:rPr>
              <a:t>Кей уақытта тұман. Жел </a:t>
            </a:r>
            <a:r>
              <a:rPr lang="kk-KZ" sz="1200" dirty="0" smtClean="0">
                <a:latin typeface="Times New Roman" panose="02020603050405020304" pitchFamily="18" charset="0"/>
                <a:cs typeface="Times New Roman" panose="02020603050405020304" pitchFamily="18" charset="0"/>
              </a:rPr>
              <a:t>солтүстік-шығыстан 1-6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1-3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5808752"/>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100" b="0" i="0" u="none" strike="noStrike" dirty="0" smtClean="0">
                          <a:solidFill>
                            <a:srgbClr val="000000"/>
                          </a:solidFill>
                          <a:effectLst/>
                          <a:latin typeface="Times New Roman" panose="02020603050405020304" pitchFamily="18" charset="0"/>
                        </a:rPr>
                        <a:t>3</a:t>
                      </a:r>
                      <a:r>
                        <a:rPr lang="kk-KZ" sz="1100" b="0" i="0" u="none" strike="noStrike" dirty="0" smtClean="0">
                          <a:solidFill>
                            <a:srgbClr val="000000"/>
                          </a:solidFill>
                          <a:effectLst/>
                          <a:latin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a:t>
                      </a:r>
                      <a:r>
                        <a:rPr lang="kk-KZ" sz="1100" b="0" i="0" u="none" strike="noStrike" dirty="0" smtClean="0">
                          <a:solidFill>
                            <a:srgbClr val="000000"/>
                          </a:solidFill>
                          <a:effectLst/>
                          <a:latin typeface="Times New Roman" panose="02020603050405020304" pitchFamily="18" charset="0"/>
                        </a:rPr>
                        <a:t>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rPr>
                        <a:t>1</a:t>
                      </a:r>
                      <a:r>
                        <a:rPr lang="kk-KZ" sz="1100" b="0" i="0" u="none" strike="noStrike" dirty="0" smtClean="0">
                          <a:solidFill>
                            <a:srgbClr val="000000"/>
                          </a:solidFill>
                          <a:effectLst/>
                          <a:latin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1029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a:t>
                      </a: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26174546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Жолмұрат</a:t>
                      </a:r>
                      <a:r>
                        <a:rPr lang="ru-RU" altLang="x-none" sz="800" b="0" baseline="0" dirty="0" smtClean="0">
                          <a:latin typeface="Times New Roman" panose="02020603050405020304" pitchFamily="18" charset="0"/>
                          <a:cs typeface="Times New Roman" panose="02020603050405020304" pitchFamily="18" charset="0"/>
                        </a:rPr>
                        <a:t> Ж.</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16680</TotalTime>
  <Words>550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3977</cp:revision>
  <cp:lastPrinted>2021-07-01T07:38:07Z</cp:lastPrinted>
  <dcterms:created xsi:type="dcterms:W3CDTF">2018-03-27T06:03:00Z</dcterms:created>
  <dcterms:modified xsi:type="dcterms:W3CDTF">2025-11-25T06:02:20Z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