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3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737242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кей уақыттарда қатты қар, жаяу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күндіз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0380176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60590175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lab_vko</a:t>
                      </a:r>
                      <a:r>
                        <a:rPr lang="en-US" altLang="x-none" sz="800" b="1" dirty="0" smtClean="0">
                          <a:latin typeface="Times New Roman" panose="02020603050405020304" pitchFamily="18" charset="0"/>
                          <a:cs typeface="Times New Roman" panose="02020603050405020304" pitchFamily="18" charset="0"/>
                        </a:rPr>
                        <a: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19594</TotalTime>
  <Words>576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3768</cp:revision>
  <cp:lastPrinted>2021-07-01T03:56:27Z</cp:lastPrinted>
  <dcterms:created xsi:type="dcterms:W3CDTF">2018-03-27T06:03:00Z</dcterms:created>
  <dcterms:modified xsi:type="dcterms:W3CDTF">2025-12-04T07:33:29Z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