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33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98381032"/>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38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4468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Бұлтты, түнде қар, күндіз жауын-шашын </a:t>
            </a:r>
            <a:r>
              <a:rPr lang="ru-RU"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жа</a:t>
            </a:r>
            <a:r>
              <a:rPr lang="kk-KZ" sz="1200" dirty="0" smtClean="0">
                <a:solidFill>
                  <a:prstClr val="black"/>
                </a:solidFill>
                <a:latin typeface="Times New Roman" pitchFamily="18" charset="0"/>
                <a:cs typeface="Times New Roman" pitchFamily="18" charset="0"/>
              </a:rPr>
              <a:t>ңбыр, қар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Жаяу</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бұрқасын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көктайғақ</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оңтүстік-батыстан, батыстан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екпіні 15-18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 </a:t>
            </a:r>
            <a:r>
              <a:rPr lang="kk-KZ" sz="1200" dirty="0" smtClean="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1° аяз-1° </a:t>
            </a:r>
            <a:r>
              <a:rPr lang="kk-KZ" sz="1200" dirty="0" smtClean="0">
                <a:solidFill>
                  <a:prstClr val="black"/>
                </a:solidFill>
                <a:latin typeface="Times New Roman" pitchFamily="18" charset="0"/>
                <a:cs typeface="Times New Roman" pitchFamily="18" charset="0"/>
              </a:rPr>
              <a:t>жылы болады.</a:t>
            </a:r>
          </a:p>
          <a:p>
            <a:pPr algn="just">
              <a:spcBef>
                <a:spcPts val="0"/>
              </a:spcBef>
              <a:defRPr/>
            </a:pPr>
            <a:endParaRPr lang="ru-RU" sz="500" b="1" dirty="0" smtClean="0">
              <a:latin typeface="Times New Roman" pitchFamily="18" charset="0"/>
              <a:cs typeface="Times New Roman" pitchFamily="18" charset="0"/>
            </a:endParaRPr>
          </a:p>
          <a:p>
            <a:pPr algn="just">
              <a:spcBef>
                <a:spcPts val="0"/>
              </a:spcBef>
              <a:defRPr/>
            </a:pPr>
            <a:endParaRPr lang="" altLang="ru-RU" sz="4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a:t>
            </a:r>
            <a:r>
              <a:rPr lang="kk-KZ" sz="1200" b="1" dirty="0" smtClean="0">
                <a:latin typeface="Times New Roman" panose="02020603050405020304" pitchFamily="18" charset="0"/>
                <a:cs typeface="Times New Roman" panose="02020603050405020304" pitchFamily="18" charset="0"/>
              </a:rPr>
              <a:t>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4958677" y="246216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8678" y="335192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47113077"/>
              </p:ext>
            </p:extLst>
          </p:nvPr>
        </p:nvGraphicFramePr>
        <p:xfrm>
          <a:off x="4978218" y="4149080"/>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82061018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19257</TotalTime>
  <Words>594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3828</cp:revision>
  <cp:lastPrinted>2021-07-01T03:56:27Z</cp:lastPrinted>
  <dcterms:created xsi:type="dcterms:W3CDTF">2018-03-27T06:03:00Z</dcterms:created>
  <dcterms:modified xsi:type="dcterms:W3CDTF">2025-12-04T07:28:58Z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