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3" d="100"/>
          <a:sy n="103" d="100"/>
        </p:scale>
        <p:origin x="1530"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0412279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338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04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05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04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05</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Көшпелі бұлтты, кей уақыттарда аздаған қар, көктайғақ, жаяу бұрқасын.</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Батыстан жел соғады, күші 9-14 м/с. Ауа температурасы түнде</a:t>
            </a:r>
            <a:r>
              <a:rPr lang=""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1-3 градус аяз, күндіз 0 градус шамасында.</a:t>
            </a: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06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05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06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қар, жаяу бұрқасын, көктайғақ.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2-4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117780955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1249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74</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04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Т</a:t>
            </a:r>
            <a:r>
              <a:rPr lang="kk-KZ" sz="1200" dirty="0">
                <a:latin typeface="Times New Roman"/>
                <a:ea typeface="Times New Roman"/>
                <a:cs typeface="Times New Roman"/>
                <a:sym typeface="Times New Roman"/>
              </a:rPr>
              <a:t>ұяқ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1044</TotalTime>
  <Words>675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188</cp:revision>
  <dcterms:modified xsi:type="dcterms:W3CDTF">2025-12-04T09:16:02Z</dcterms:modified>
</cp:coreProperties>
</file>