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628"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278814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тұман. Оңтүстік-батыстан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күші 2-7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6-8</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1 градус аяз-1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түнде</a:t>
            </a:r>
            <a:r>
              <a:rPr lang="ru-RU" sz="1150" dirty="0" smtClean="0">
                <a:latin typeface="Times New Roman" panose="02020603050405020304" pitchFamily="18" charset="0"/>
                <a:cs typeface="Times New Roman" panose="02020603050405020304" pitchFamily="18" charset="0"/>
              </a:rPr>
              <a:t> 6-8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513552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25418</TotalTime>
  <Words>515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4900</cp:revision>
  <cp:lastPrinted>2021-07-01T07:38:07Z</cp:lastPrinted>
  <dcterms:created xsi:type="dcterms:W3CDTF">2018-03-27T06:03:00Z</dcterms:created>
  <dcterms:modified xsi:type="dcterms:W3CDTF">2025-12-04T07:47:39Z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