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70642798"/>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04 желто</a:t>
                      </a:r>
                      <a:r>
                        <a:rPr lang="kk-KZ" altLang="zh-CN" sz="1200" b="1" i="1" baseline="0" dirty="0">
                          <a:solidFill>
                            <a:srgbClr val="002060"/>
                          </a:solidFill>
                          <a:latin typeface="Times New Roman" panose="02020603050405020304" pitchFamily="18" charset="0"/>
                          <a:cs typeface="Times New Roman" panose="02020603050405020304" pitchFamily="18" charset="0"/>
                        </a:rPr>
                        <a:t>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04 желтоқсан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0489214"/>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1621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2.713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50485"/>
            <a:ext cx="4726961" cy="1600438"/>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050" b="1" kern="1400" dirty="0">
                <a:latin typeface="Times New Roman" panose="02020603050405020304" pitchFamily="18" charset="0"/>
                <a:cs typeface="Times New Roman" panose="02020603050405020304" pitchFamily="18" charset="0"/>
              </a:rPr>
              <a:t> </a:t>
            </a:r>
            <a:r>
              <a:rPr lang="ru-RU" sz="1050" b="1" kern="1400" dirty="0">
                <a:latin typeface="Times New Roman" panose="02020603050405020304" pitchFamily="18" charset="0"/>
                <a:cs typeface="Times New Roman" panose="02020603050405020304" pitchFamily="18" charset="0"/>
              </a:rPr>
              <a:t>05</a:t>
            </a:r>
            <a:r>
              <a:rPr lang="kk-KZ" sz="1050" b="1" kern="1400" dirty="0">
                <a:latin typeface="Times New Roman" panose="02020603050405020304" pitchFamily="18" charset="0"/>
                <a:cs typeface="Times New Roman" panose="02020603050405020304" pitchFamily="18" charset="0"/>
              </a:rPr>
              <a:t> желтоқсан</a:t>
            </a:r>
            <a:r>
              <a:rPr lang="kk-KZ" sz="1050" b="1" dirty="0">
                <a:latin typeface="Times New Roman" panose="02020603050405020304" pitchFamily="18" charset="0"/>
                <a:cs typeface="Times New Roman" panose="02020603050405020304" pitchFamily="18" charset="0"/>
              </a:rPr>
              <a:t>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04 </a:t>
            </a:r>
            <a:r>
              <a:rPr lang="kk-KZ" sz="1050" b="1" kern="1400" dirty="0">
                <a:latin typeface="Times New Roman" panose="02020603050405020304" pitchFamily="18" charset="0"/>
                <a:cs typeface="Times New Roman" panose="02020603050405020304" pitchFamily="18" charset="0"/>
              </a:rPr>
              <a:t>желтоқсан</a:t>
            </a:r>
            <a:r>
              <a:rPr lang="ru-RU" sz="1050" b="1" dirty="0">
                <a:latin typeface="Times New Roman" panose="02020603050405020304" pitchFamily="18" charset="0"/>
                <a:cs typeface="Times New Roman" panose="02020603050405020304" pitchFamily="18" charset="0"/>
              </a:rPr>
              <a:t> с. 20-ден </a:t>
            </a:r>
            <a:r>
              <a:rPr lang="kk-KZ" sz="1050" b="1" kern="1400" dirty="0">
                <a:latin typeface="Times New Roman" panose="02020603050405020304" pitchFamily="18" charset="0"/>
                <a:cs typeface="Times New Roman" panose="02020603050405020304" pitchFamily="18" charset="0"/>
              </a:rPr>
              <a:t> 05 желтоқсан</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Көшпелі бұлтты, түнде және таңертең</a:t>
            </a:r>
            <a:r>
              <a:rPr lang="kk-KZ" sz="1100" b="1"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 (жаңбыр, қар), жаяу бұрқасын, көктайғақ. Батыстан жел соғады, күші 9-14, екпіні 15-20 м/с.</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және күндіз 0 градус шамасында.</a:t>
            </a:r>
          </a:p>
          <a:p>
            <a:pPr algn="just"/>
            <a:r>
              <a:rPr lang="kk-KZ" sz="1100" b="1" kern="1400" dirty="0">
                <a:latin typeface="Times New Roman" panose="02020603050405020304" pitchFamily="18" charset="0"/>
                <a:cs typeface="Times New Roman" panose="02020603050405020304" pitchFamily="18" charset="0"/>
              </a:rPr>
              <a:t>                                                   06 желтоқсан</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05</a:t>
            </a:r>
            <a:r>
              <a:rPr lang="kk-KZ" sz="1100" b="1" kern="1400" dirty="0">
                <a:latin typeface="Times New Roman" panose="02020603050405020304" pitchFamily="18" charset="0"/>
                <a:cs typeface="Times New Roman" panose="02020603050405020304" pitchFamily="18" charset="0"/>
              </a:rPr>
              <a:t> желтоқсан</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06 желтоқсан с. 08-ға дейін </a:t>
            </a:r>
          </a:p>
          <a:p>
            <a:pPr algn="just"/>
            <a:r>
              <a:rPr lang="kk-KZ" sz="1100" dirty="0">
                <a:latin typeface="Times New Roman" panose="02020603050405020304" pitchFamily="18" charset="0"/>
                <a:cs typeface="Times New Roman" panose="02020603050405020304" pitchFamily="18" charset="0"/>
              </a:rPr>
              <a:t> Көшпелі бұлтты, аздаған қар. Солтүстік-батыстан жел соғады, күші 9-14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a:t>
            </a:r>
            <a:r>
              <a:rPr lang="ru-RU" sz="1100" dirty="0">
                <a:latin typeface="Times New Roman" panose="02020603050405020304" pitchFamily="18" charset="0"/>
                <a:cs typeface="Times New Roman" panose="02020603050405020304" pitchFamily="18" charset="0"/>
              </a:rPr>
              <a:t>3-</a:t>
            </a:r>
            <a:r>
              <a:rPr lang="kk-KZ" sz="1100" dirty="0">
                <a:latin typeface="Times New Roman" panose="02020603050405020304" pitchFamily="18" charset="0"/>
                <a:cs typeface="Times New Roman" panose="02020603050405020304" pitchFamily="18" charset="0"/>
              </a:rPr>
              <a:t>5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97808" y="2038020"/>
            <a:ext cx="4607419" cy="600164"/>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05 </a:t>
            </a:r>
            <a:r>
              <a:rPr lang="kk-KZ" sz="1100" dirty="0">
                <a:solidFill>
                  <a:schemeClr val="tx1"/>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06 </a:t>
            </a:r>
            <a:r>
              <a:rPr lang="kk-KZ" sz="1100" dirty="0">
                <a:solidFill>
                  <a:schemeClr val="tx1"/>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kk-KZ" sz="1100" b="1" dirty="0">
                <a:solidFill>
                  <a:prstClr val="black"/>
                </a:solidFill>
                <a:latin typeface="Times New Roman" panose="02020603050405020304" pitchFamily="18" charset="0"/>
                <a:cs typeface="Times New Roman" panose="02020603050405020304" pitchFamily="18" charset="0"/>
              </a:rPr>
              <a:t>төмен</a:t>
            </a:r>
            <a:r>
              <a:rPr lang="ru-RU"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057342" y="2807461"/>
            <a:ext cx="4639701" cy="261610"/>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Седелева Н</a:t>
            </a:r>
            <a:r>
              <a:rPr lang="ru-KZ" altLang="ru-RU" sz="1200" b="1" i="1">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49248</TotalTime>
  <Words>621</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7094</cp:revision>
  <cp:lastPrinted>2025-07-15T07:11:11Z</cp:lastPrinted>
  <dcterms:created xsi:type="dcterms:W3CDTF">2018-03-27T06:03:00Z</dcterms:created>
  <dcterms:modified xsi:type="dcterms:W3CDTF">2025-12-04T06:42:33Z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