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33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417617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38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желто</a:t>
            </a:r>
            <a:r>
              <a:rPr lang="kk-KZ" altLang="ru-RU" sz="1200" b="1" dirty="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сан</a:t>
            </a:r>
            <a:r>
              <a:rPr lang="ru-RU" altLang="ru-RU" sz="1200" b="1" dirty="0" err="1"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жаяу бұрқасын, </a:t>
            </a:r>
            <a:r>
              <a:rPr lang="ru-RU" sz="1200" dirty="0" err="1" smtClean="0">
                <a:solidFill>
                  <a:prstClr val="black"/>
                </a:solidFill>
                <a:latin typeface="Times New Roman" pitchFamily="18" charset="0"/>
                <a:cs typeface="Times New Roman" pitchFamily="18" charset="0"/>
              </a:rPr>
              <a:t>көктайғақ</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таңертең және күндіз екпіні 15-18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1-3°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sz="500" b="1" dirty="0">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56727106"/>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0,977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52787" y="22342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22817</TotalTime>
  <Words>652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4124</cp:revision>
  <cp:lastPrinted>2021-07-01T03:56:27Z</cp:lastPrinted>
  <dcterms:created xsi:type="dcterms:W3CDTF">2018-03-27T06:03:00Z</dcterms:created>
  <dcterms:modified xsi:type="dcterms:W3CDTF">2025-12-04T07:24:36Z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