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28"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985272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63918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Кей уақыттарда тұман. Оңтүстік-батыстан соғатын жел солтүстік-батысқа ауысады, күші 7-12 м/с. Ауа температурасы түнде 3-5 градус жылы, күндіз 1-3 градус аяз.</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smtClean="0">
                <a:latin typeface="Times New Roman" panose="02020603050405020304" pitchFamily="18" charset="0"/>
                <a:cs typeface="Times New Roman" panose="02020603050405020304" pitchFamily="18" charset="0"/>
              </a:rPr>
              <a:t> 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59814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27034</TotalTime>
  <Words>618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5096</cp:revision>
  <cp:lastPrinted>2021-07-01T07:38:07Z</cp:lastPrinted>
  <dcterms:created xsi:type="dcterms:W3CDTF">2018-03-27T06:03:00Z</dcterms:created>
  <dcterms:modified xsi:type="dcterms:W3CDTF">2025-12-04T07:48:37Z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