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5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61228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338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8278682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a:latin typeface="Times New Roman" panose="02020603050405020304" pitchFamily="18" charset="0"/>
                <a:cs typeface="Times New Roman" panose="02020603050405020304" pitchFamily="18" charset="0"/>
              </a:rPr>
              <a:t>желтоқсан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05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Тұман. Жел </a:t>
            </a:r>
            <a:r>
              <a:rPr lang="kk-KZ" sz="1100" dirty="0" smtClean="0">
                <a:latin typeface="Times New Roman" pitchFamily="18" charset="0"/>
                <a:cs typeface="Times New Roman" pitchFamily="18" charset="0"/>
              </a:rPr>
              <a:t>оңтүстік-батыстан соғады</a:t>
            </a:r>
            <a:r>
              <a:rPr lang="kk-KZ" sz="1100" dirty="0" smtClean="0">
                <a:latin typeface="Times New Roman" pitchFamily="18" charset="0"/>
                <a:cs typeface="Times New Roman" pitchFamily="18" charset="0"/>
              </a:rPr>
              <a:t>, күші 2-7 м/с. Ауа температурасы түнде 0-2 градус аяз, күндіз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06 </a:t>
            </a:r>
            <a:r>
              <a:rPr lang="kk-KZ" sz="1100" b="1" dirty="0" smtClean="0">
                <a:solidFill>
                  <a:srgbClr val="000000"/>
                </a:solidFill>
                <a:latin typeface="Times New Roman" pitchFamily="18" charset="0"/>
                <a:cs typeface="Times New Roman" pitchFamily="18" charset="0"/>
                <a:sym typeface="+mn-ea"/>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Тұман.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батыстан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3</a:t>
            </a:r>
            <a:r>
              <a:rPr lang="kk-KZ" sz="1100" dirty="0" smtClean="0">
                <a:latin typeface="Times New Roman" pitchFamily="18" charset="0"/>
                <a:cs typeface="Times New Roman" pitchFamily="18" charset="0"/>
              </a:rPr>
              <a:t>-8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0-2 градус 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06 </a:t>
            </a:r>
            <a:r>
              <a:rPr lang="kk-KZ" sz="1100" b="1" dirty="0" smtClean="0">
                <a:solidFill>
                  <a:schemeClr val="tx1"/>
                </a:solidFill>
                <a:latin typeface="Times New Roman" panose="02020603050405020304" pitchFamily="18" charset="0"/>
                <a:cs typeface="Times New Roman" panose="02020603050405020304" pitchFamily="18" charset="0"/>
              </a:rPr>
              <a:t>желтоқсан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деңгейінің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37058</TotalTime>
  <Words>568</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6985</cp:revision>
  <cp:lastPrinted>2021-07-01T03:56:27Z</cp:lastPrinted>
  <dcterms:created xsi:type="dcterms:W3CDTF">2018-03-27T06:03:00Z</dcterms:created>
  <dcterms:modified xsi:type="dcterms:W3CDTF">2025-12-04T06:00:52Z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