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4" d="100"/>
          <a:sy n="104" d="100"/>
        </p:scale>
        <p:origin x="126" y="2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02750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04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05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latin typeface="Times New Roman" panose="02020603050405020304" pitchFamily="18" charset="0"/>
                <a:ea typeface="Calibri" panose="020F0502020204030204" pitchFamily="34" charset="0"/>
              </a:rPr>
              <a:t>аздаған </a:t>
            </a:r>
            <a:r>
              <a:rPr lang="kk-KZ" sz="1200" dirty="0">
                <a:effectLst/>
                <a:latin typeface="Times New Roman" panose="02020603050405020304" pitchFamily="18" charset="0"/>
                <a:ea typeface="Calibri" panose="020F0502020204030204" pitchFamily="34" charset="0"/>
              </a:rPr>
              <a:t>жауын-шашын (жаңбыр, қар) жауады. Солтүстік-батыстан, батыстан жел соғады, түнде күші </a:t>
            </a:r>
            <a:r>
              <a:rPr lang="ru-RU" sz="1200" dirty="0">
                <a:latin typeface="Times New Roman" panose="02020603050405020304" pitchFamily="18" charset="0"/>
                <a:ea typeface="Calibri" panose="020F0502020204030204" pitchFamily="34" charset="0"/>
              </a:rPr>
              <a:t>15-20 м/с </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9-14</a:t>
            </a:r>
            <a:r>
              <a:rPr lang="ru-RU" sz="1200" dirty="0">
                <a:effectLst/>
                <a:latin typeface="Times New Roman" panose="02020603050405020304" pitchFamily="18" charset="0"/>
                <a:ea typeface="Calibri" panose="020F0502020204030204" pitchFamily="34" charset="0"/>
              </a:rPr>
              <a:t> м/с. </a:t>
            </a:r>
            <a:r>
              <a:rPr lang="kk-KZ"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0-2</a:t>
            </a:r>
            <a:r>
              <a:rPr lang="kk-KZ" sz="1200" dirty="0">
                <a:effectLst/>
                <a:latin typeface="Times New Roman" panose="02020603050405020304" pitchFamily="18" charset="0"/>
                <a:ea typeface="Calibri" panose="020F0502020204030204" pitchFamily="34" charset="0"/>
              </a:rPr>
              <a:t> градус </a:t>
            </a:r>
            <a:r>
              <a:rPr lang="kk-KZ" sz="1200" dirty="0">
                <a:latin typeface="Times New Roman" panose="02020603050405020304" pitchFamily="18" charset="0"/>
                <a:ea typeface="Calibri" panose="020F0502020204030204" pitchFamily="34" charset="0"/>
              </a:rPr>
              <a:t>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05 желтоқсанның сағ. 20-дан 06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5-10  м/с. </a:t>
            </a:r>
            <a:r>
              <a:rPr lang="kk-KZ" sz="1200" dirty="0">
                <a:effectLst/>
                <a:latin typeface="Times New Roman" panose="02020603050405020304" pitchFamily="18" charset="0"/>
                <a:ea typeface="Calibri" panose="020F0502020204030204" pitchFamily="34" charset="0"/>
              </a:rPr>
              <a:t>Ауа температурасы 0-2</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2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10781778"/>
              </p:ext>
            </p:extLst>
          </p:nvPr>
        </p:nvGraphicFramePr>
        <p:xfrm>
          <a:off x="5001868" y="4436540"/>
          <a:ext cx="4572000" cy="188494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1276">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20189</TotalTime>
  <Words>585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3886</cp:revision>
  <cp:lastPrinted>2021-07-01T07:38:07Z</cp:lastPrinted>
  <dcterms:created xsi:type="dcterms:W3CDTF">2018-03-27T06:03:00Z</dcterms:created>
  <dcterms:modified xsi:type="dcterms:W3CDTF">2025-12-04T06:16:50Z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