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43467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2856" y="21590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Солтүстік-батыстан жел соғады, күші 0-5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2-4 градус суық</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0-2 градус </a:t>
            </a:r>
            <a:r>
              <a:rPr lang="kk-KZ" sz="1150" dirty="0" smtClean="0">
                <a:latin typeface="Times New Roman" panose="02020603050405020304" pitchFamily="18" charset="0"/>
                <a:cs typeface="Times New Roman" panose="02020603050405020304" pitchFamily="18" charset="0"/>
              </a:rPr>
              <a:t>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желтоқсанға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05</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Бұлтты, жауын-шашынсыз. Солтүстік-батыстан жел соғады, күші 0-5 м/с. Ауа температурасы </a:t>
            </a:r>
            <a:r>
              <a:rPr lang="kk-KZ" sz="1150" dirty="0" smtClean="0">
                <a:latin typeface="Times New Roman" panose="02020603050405020304" pitchFamily="18" charset="0"/>
                <a:cs typeface="Times New Roman" panose="02020603050405020304" pitchFamily="18" charset="0"/>
              </a:rPr>
              <a:t>2-4</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градус суық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97838182"/>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746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0,557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90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382" y="2194860"/>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05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06</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38001</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6299</cp:revision>
  <cp:lastPrinted>2021-07-01T07:38:07Z</cp:lastPrinted>
  <dcterms:created xsi:type="dcterms:W3CDTF">2018-03-27T06:03:00Z</dcterms:created>
  <dcterms:modified xsi:type="dcterms:W3CDTF">2025-12-04T08:22:30Z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