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421384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Жел солтүстіктен 1-6 м/с. Ауаның температурасы түнде </a:t>
            </a:r>
            <a:r>
              <a:rPr lang="kk-KZ" sz="1200" dirty="0" smtClean="0">
                <a:latin typeface="Times New Roman" panose="02020603050405020304" pitchFamily="18" charset="0"/>
                <a:cs typeface="Times New Roman" panose="02020603050405020304" pitchFamily="18" charset="0"/>
              </a:rPr>
              <a:t>8-10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жауыш-шашынсыз. Кей уақыттарда тұман. Жел </a:t>
            </a:r>
            <a:r>
              <a:rPr lang="kk-KZ" sz="1200" dirty="0" smtClean="0">
                <a:latin typeface="Times New Roman" panose="02020603050405020304" pitchFamily="18" charset="0"/>
                <a:cs typeface="Times New Roman" panose="02020603050405020304" pitchFamily="18" charset="0"/>
              </a:rPr>
              <a:t>солтүстік-шығыстан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701220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8684543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16702</TotalTime>
  <Words>543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3991</cp:revision>
  <cp:lastPrinted>2021-07-01T07:38:07Z</cp:lastPrinted>
  <dcterms:created xsi:type="dcterms:W3CDTF">2018-03-27T06:03:00Z</dcterms:created>
  <dcterms:modified xsi:type="dcterms:W3CDTF">2025-12-04T06:48:42Z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