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346" y="-34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338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04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желтоқсан</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04 </a:t>
            </a:r>
            <a:r>
              <a:rPr lang="kk-KZ" altLang="ru-RU" sz="1200" b="1" dirty="0">
                <a:solidFill>
                  <a:srgbClr val="000000"/>
                </a:solidFill>
                <a:latin typeface="Times New Roman" pitchFamily="18" charset="0"/>
                <a:cs typeface="Times New Roman" pitchFamily="18" charset="0"/>
              </a:rPr>
              <a:t>желтоқсан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96888078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752528" cy="1569660"/>
          </a:xfrm>
          <a:prstGeom prst="rect">
            <a:avLst/>
          </a:prstGeom>
        </p:spPr>
        <p:txBody>
          <a:bodyPr wrap="square">
            <a:spAutoFit/>
          </a:bodyPr>
          <a:lstStyle/>
          <a:p>
            <a:pPr lvl="0" algn="ctr"/>
            <a:r>
              <a:rPr lang="ru-RU" altLang="ru-RU" sz="1000" b="1" dirty="0" err="1">
                <a:latin typeface="Times New Roman" pitchFamily="18" charset="0"/>
                <a:cs typeface="Times New Roman" pitchFamily="18" charset="0"/>
              </a:rPr>
              <a:t>Петропавл</a:t>
            </a:r>
            <a:r>
              <a:rPr lang="ru-RU" altLang="ru-RU" sz="1000" b="1" dirty="0">
                <a:latin typeface="Times New Roman" pitchFamily="18" charset="0"/>
                <a:cs typeface="Times New Roman" pitchFamily="18" charset="0"/>
              </a:rPr>
              <a:t> </a:t>
            </a:r>
            <a:r>
              <a:rPr lang="ru-RU" altLang="ru-RU" sz="1000" b="1" dirty="0" err="1">
                <a:latin typeface="Times New Roman" pitchFamily="18" charset="0"/>
                <a:cs typeface="Times New Roman" pitchFamily="18" charset="0"/>
              </a:rPr>
              <a:t>қаласы бойынша</a:t>
            </a:r>
            <a:r>
              <a:rPr lang="ru-RU" altLang="ru-RU" sz="1000" b="1" dirty="0">
                <a:latin typeface="Times New Roman" pitchFamily="18" charset="0"/>
                <a:cs typeface="Times New Roman" pitchFamily="18" charset="0"/>
              </a:rPr>
              <a:t> </a:t>
            </a:r>
            <a:r>
              <a:rPr lang="kk-KZ" altLang="ru-RU" sz="1000" b="1" dirty="0" smtClean="0">
                <a:solidFill>
                  <a:srgbClr val="000000"/>
                </a:solidFill>
                <a:latin typeface="Times New Roman" pitchFamily="18" charset="0"/>
                <a:cs typeface="Times New Roman" pitchFamily="18" charset="0"/>
              </a:rPr>
              <a:t>05 </a:t>
            </a:r>
            <a:r>
              <a:rPr lang="kk-KZ" altLang="ru-RU" sz="1000" b="1" dirty="0">
                <a:solidFill>
                  <a:srgbClr val="000000"/>
                </a:solidFill>
                <a:latin typeface="Times New Roman" pitchFamily="18" charset="0"/>
                <a:cs typeface="Times New Roman" pitchFamily="18" charset="0"/>
              </a:rPr>
              <a:t>желтоқсанға </a:t>
            </a:r>
            <a:r>
              <a:rPr lang="ru-RU" altLang="ru-RU" sz="1000" b="1" dirty="0">
                <a:solidFill>
                  <a:srgbClr val="000000"/>
                </a:solidFill>
                <a:latin typeface="Times New Roman" pitchFamily="18" charset="0"/>
                <a:cs typeface="Times New Roman" pitchFamily="18" charset="0"/>
              </a:rPr>
              <a:t>ауа-райы </a:t>
            </a:r>
            <a:r>
              <a:rPr lang="ru-RU" altLang="ru-RU" sz="1000" b="1" dirty="0" err="1">
                <a:solidFill>
                  <a:srgbClr val="000000"/>
                </a:solidFill>
                <a:latin typeface="Times New Roman" pitchFamily="18" charset="0"/>
                <a:cs typeface="Times New Roman" pitchFamily="18" charset="0"/>
              </a:rPr>
              <a:t>болжамы</a:t>
            </a:r>
            <a:endParaRPr lang="ru-RU" altLang="ru-RU" sz="1000" b="1" dirty="0">
              <a:solidFill>
                <a:srgbClr val="000000"/>
              </a:solidFill>
              <a:latin typeface="Times New Roman" pitchFamily="18" charset="0"/>
              <a:cs typeface="Times New Roman" pitchFamily="18" charset="0"/>
            </a:endParaRPr>
          </a:p>
          <a:p>
            <a:pPr algn="ctr"/>
            <a:r>
              <a:rPr lang="ru-RU" altLang="ru-RU" sz="1000" b="1" dirty="0">
                <a:solidFill>
                  <a:srgbClr val="000000"/>
                </a:solidFill>
                <a:latin typeface="Times New Roman" pitchFamily="18" charset="0"/>
                <a:cs typeface="Times New Roman" pitchFamily="18" charset="0"/>
              </a:rPr>
              <a:t>2025 </a:t>
            </a:r>
            <a:r>
              <a:rPr lang="ru-RU" altLang="ru-RU" sz="1000" b="1" dirty="0" err="1">
                <a:solidFill>
                  <a:srgbClr val="000000"/>
                </a:solidFill>
                <a:latin typeface="Times New Roman" pitchFamily="18" charset="0"/>
                <a:cs typeface="Times New Roman" pitchFamily="18" charset="0"/>
              </a:rPr>
              <a:t>жылғы </a:t>
            </a:r>
            <a:r>
              <a:rPr lang="ru-RU" altLang="ru-RU" sz="1000" b="1" dirty="0" smtClean="0">
                <a:solidFill>
                  <a:srgbClr val="000000"/>
                </a:solidFill>
                <a:latin typeface="Times New Roman" pitchFamily="18" charset="0"/>
                <a:cs typeface="Times New Roman" pitchFamily="18" charset="0"/>
              </a:rPr>
              <a:t>04 </a:t>
            </a:r>
            <a:r>
              <a:rPr lang="kk-KZ" altLang="ru-RU" sz="1000" b="1" dirty="0">
                <a:solidFill>
                  <a:srgbClr val="000000"/>
                </a:solidFill>
                <a:latin typeface="Times New Roman" pitchFamily="18" charset="0"/>
                <a:cs typeface="Times New Roman" pitchFamily="18" charset="0"/>
              </a:rPr>
              <a:t>желтоқсаннан </a:t>
            </a:r>
            <a:r>
              <a:rPr lang="ru-RU" altLang="ru-RU" sz="1000" b="1" dirty="0">
                <a:solidFill>
                  <a:srgbClr val="000000"/>
                </a:solidFill>
                <a:latin typeface="Times New Roman" pitchFamily="18" charset="0"/>
                <a:cs typeface="Times New Roman" pitchFamily="18" charset="0"/>
              </a:rPr>
              <a:t>20 </a:t>
            </a:r>
            <a:r>
              <a:rPr lang="ru-RU" altLang="ru-RU" sz="1000" b="1" dirty="0" err="1">
                <a:solidFill>
                  <a:srgbClr val="000000"/>
                </a:solidFill>
                <a:latin typeface="Times New Roman" pitchFamily="18" charset="0"/>
                <a:cs typeface="Times New Roman" pitchFamily="18" charset="0"/>
              </a:rPr>
              <a:t>сағаттан</a:t>
            </a:r>
            <a:r>
              <a:rPr lang="ru-RU" altLang="ru-RU" sz="1000" b="1" dirty="0">
                <a:solidFill>
                  <a:srgbClr val="000000"/>
                </a:solidFill>
                <a:latin typeface="Times New Roman" pitchFamily="18" charset="0"/>
                <a:cs typeface="Times New Roman" pitchFamily="18" charset="0"/>
              </a:rPr>
              <a:t> </a:t>
            </a:r>
            <a:r>
              <a:rPr lang="kk-KZ" altLang="ru-RU" sz="1000" b="1" dirty="0" smtClean="0">
                <a:solidFill>
                  <a:srgbClr val="000000"/>
                </a:solidFill>
                <a:latin typeface="Times New Roman" pitchFamily="18" charset="0"/>
                <a:cs typeface="Times New Roman" pitchFamily="18" charset="0"/>
              </a:rPr>
              <a:t>05 </a:t>
            </a:r>
            <a:r>
              <a:rPr lang="kk-KZ" altLang="ru-RU" sz="1000" b="1" dirty="0">
                <a:solidFill>
                  <a:srgbClr val="000000"/>
                </a:solidFill>
                <a:latin typeface="Times New Roman" pitchFamily="18" charset="0"/>
                <a:cs typeface="Times New Roman" pitchFamily="18" charset="0"/>
              </a:rPr>
              <a:t>желтоқсанға </a:t>
            </a:r>
            <a:r>
              <a:rPr lang="ru-RU" altLang="ru-RU" sz="1000" b="1" dirty="0">
                <a:solidFill>
                  <a:srgbClr val="000000"/>
                </a:solidFill>
                <a:latin typeface="Times New Roman" pitchFamily="18" charset="0"/>
                <a:cs typeface="Times New Roman" pitchFamily="18" charset="0"/>
              </a:rPr>
              <a:t>20 </a:t>
            </a:r>
            <a:r>
              <a:rPr lang="ru-RU" altLang="ru-RU" sz="1000" b="1" dirty="0" err="1">
                <a:solidFill>
                  <a:srgbClr val="000000"/>
                </a:solidFill>
                <a:latin typeface="Times New Roman" pitchFamily="18" charset="0"/>
                <a:cs typeface="Times New Roman" pitchFamily="18" charset="0"/>
              </a:rPr>
              <a:t>сағатқа дейін</a:t>
            </a:r>
            <a:r>
              <a:rPr lang="ru-RU" altLang="ru-RU" sz="1000" b="1" dirty="0">
                <a:solidFill>
                  <a:srgbClr val="000000"/>
                </a:solidFill>
                <a:latin typeface="Times New Roman" pitchFamily="18" charset="0"/>
                <a:cs typeface="Times New Roman" pitchFamily="18" charset="0"/>
              </a:rPr>
              <a:t>   </a:t>
            </a:r>
            <a:endParaRPr lang="kk-KZ" sz="10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жауын-шашын </a:t>
            </a:r>
            <a:r>
              <a:rPr lang="kk-KZ" sz="1100" dirty="0">
                <a:latin typeface="Times New Roman" pitchFamily="18" charset="0"/>
                <a:cs typeface="Times New Roman" pitchFamily="18" charset="0"/>
              </a:rPr>
              <a:t>(жаңбыр, қар</a:t>
            </a:r>
            <a:r>
              <a:rPr lang="kk-KZ" sz="1100" dirty="0" smtClean="0">
                <a:latin typeface="Times New Roman" pitchFamily="18" charset="0"/>
                <a:cs typeface="Times New Roman" pitchFamily="18" charset="0"/>
              </a:rPr>
              <a:t>), көктайғақ, жаяу бұрқасын. Солтүстік-батыстан </a:t>
            </a:r>
            <a:r>
              <a:rPr lang="kk-KZ" sz="1100" dirty="0">
                <a:latin typeface="Times New Roman" pitchFamily="18" charset="0"/>
                <a:cs typeface="Times New Roman" pitchFamily="18" charset="0"/>
              </a:rPr>
              <a:t>жел соғады, түнде күші </a:t>
            </a:r>
            <a:r>
              <a:rPr lang="kk-KZ" sz="1100" dirty="0" smtClean="0">
                <a:latin typeface="Times New Roman" pitchFamily="18" charset="0"/>
                <a:cs typeface="Times New Roman" pitchFamily="18" charset="0"/>
              </a:rPr>
              <a:t>15-20 </a:t>
            </a:r>
            <a:r>
              <a:rPr lang="kk-KZ" sz="1100" dirty="0">
                <a:latin typeface="Times New Roman" pitchFamily="18" charset="0"/>
                <a:cs typeface="Times New Roman" pitchFamily="18" charset="0"/>
              </a:rPr>
              <a:t>м/с, </a:t>
            </a:r>
            <a:r>
              <a:rPr lang="kk-KZ" sz="1100">
                <a:latin typeface="Times New Roman" pitchFamily="18" charset="0"/>
                <a:cs typeface="Times New Roman" pitchFamily="18" charset="0"/>
              </a:rPr>
              <a:t>күндіз </a:t>
            </a:r>
            <a:r>
              <a:rPr lang="kk-KZ"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түнде және күндіз  0-2 градус аяз.</a:t>
            </a:r>
          </a:p>
          <a:p>
            <a:pPr indent="182563" algn="ctr"/>
            <a:r>
              <a:rPr lang="kk-KZ" altLang="ru-RU" sz="1050" b="1" dirty="0" smtClean="0">
                <a:solidFill>
                  <a:srgbClr val="000000"/>
                </a:solidFill>
                <a:latin typeface="Times New Roman" pitchFamily="18" charset="0"/>
                <a:cs typeface="Times New Roman" pitchFamily="18" charset="0"/>
              </a:rPr>
              <a:t>06 </a:t>
            </a:r>
            <a:r>
              <a:rPr lang="kk-KZ" altLang="ru-RU" sz="1050" b="1" dirty="0">
                <a:solidFill>
                  <a:srgbClr val="000000"/>
                </a:solidFill>
                <a:latin typeface="Times New Roman" pitchFamily="18" charset="0"/>
                <a:cs typeface="Times New Roman" pitchFamily="18" charset="0"/>
              </a:rPr>
              <a:t>желтоқсанға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2025 </a:t>
            </a:r>
            <a:r>
              <a:rPr lang="ru-RU" altLang="ru-RU" sz="1050" b="1" dirty="0" err="1">
                <a:solidFill>
                  <a:srgbClr val="000000"/>
                </a:solidFill>
                <a:latin typeface="Times New Roman" pitchFamily="18" charset="0"/>
                <a:cs typeface="Times New Roman" pitchFamily="18" charset="0"/>
              </a:rPr>
              <a:t>жылғы</a:t>
            </a:r>
            <a:r>
              <a:rPr lang="ru-RU" altLang="ru-RU" sz="1050" b="1" dirty="0">
                <a:solidFill>
                  <a:srgbClr val="000000"/>
                </a:solidFill>
                <a:latin typeface="Times New Roman" pitchFamily="18" charset="0"/>
                <a:cs typeface="Times New Roman" pitchFamily="18" charset="0"/>
              </a:rPr>
              <a:t> </a:t>
            </a:r>
            <a:r>
              <a:rPr lang="kk-KZ" altLang="ru-RU" sz="1050" b="1" dirty="0" smtClean="0">
                <a:solidFill>
                  <a:srgbClr val="000000"/>
                </a:solidFill>
                <a:latin typeface="Times New Roman" pitchFamily="18" charset="0"/>
                <a:cs typeface="Times New Roman" pitchFamily="18" charset="0"/>
              </a:rPr>
              <a:t>05 </a:t>
            </a:r>
            <a:r>
              <a:rPr lang="kk-KZ" altLang="ru-RU" sz="1050" b="1" dirty="0">
                <a:solidFill>
                  <a:srgbClr val="000000"/>
                </a:solidFill>
                <a:latin typeface="Times New Roman" pitchFamily="18" charset="0"/>
                <a:cs typeface="Times New Roman" pitchFamily="18" charset="0"/>
              </a:rPr>
              <a:t>желтоқсанға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06 </a:t>
            </a:r>
            <a:r>
              <a:rPr lang="kk-KZ" altLang="ru-RU" sz="1050" b="1" dirty="0">
                <a:solidFill>
                  <a:srgbClr val="000000"/>
                </a:solidFill>
                <a:latin typeface="Times New Roman" pitchFamily="18" charset="0"/>
                <a:cs typeface="Times New Roman" pitchFamily="18" charset="0"/>
              </a:rPr>
              <a:t>желтоқсанға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4-6 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05</a:t>
            </a:r>
            <a:r>
              <a:rPr lang="kk-KZ"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желтоқсан</a:t>
            </a:r>
            <a:r>
              <a:rPr lang="kk-KZ" sz="1100" dirty="0">
                <a:solidFill>
                  <a:schemeClr val="tx1"/>
                </a:solidFill>
                <a:latin typeface="Times New Roman" pitchFamily="18" charset="0"/>
                <a:cs typeface="Times New Roman" pitchFamily="18" charset="0"/>
              </a:rPr>
              <a:t>да, </a:t>
            </a:r>
            <a:r>
              <a:rPr lang="kk-KZ" sz="1100" dirty="0" smtClean="0">
                <a:solidFill>
                  <a:schemeClr val="tx1"/>
                </a:solidFill>
                <a:latin typeface="Times New Roman" pitchFamily="18" charset="0"/>
                <a:cs typeface="Times New Roman" pitchFamily="18" charset="0"/>
              </a:rPr>
              <a:t>06</a:t>
            </a:r>
            <a:r>
              <a:rPr lang="kk-KZ"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желтоқсан</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17573</TotalTime>
  <Words>558</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7239</cp:revision>
  <cp:lastPrinted>2021-07-01T03:56:27Z</cp:lastPrinted>
  <dcterms:created xsi:type="dcterms:W3CDTF">2018-03-27T06:03:00Z</dcterms:created>
  <dcterms:modified xsi:type="dcterms:W3CDTF">2025-12-04T07:15:11Z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